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57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DE4548-B551-490F-B58E-536D7FD2B6D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B824B2-AE44-4DD8-B366-7605F3019F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772400" cy="1593522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err="1"/>
              <a:t>Магматизм</a:t>
            </a:r>
            <a:r>
              <a:rPr lang="ru-RU" sz="2400" dirty="0"/>
              <a:t>. Конвекционные потоки в мантии </a:t>
            </a:r>
            <a:r>
              <a:rPr lang="ru-RU" sz="2400" dirty="0" smtClean="0"/>
              <a:t>Земли.</a:t>
            </a:r>
            <a:br>
              <a:rPr lang="ru-RU" sz="2400" dirty="0" smtClean="0"/>
            </a:br>
            <a:r>
              <a:rPr lang="ru-RU" sz="2400" dirty="0" smtClean="0"/>
              <a:t>Модель </a:t>
            </a:r>
            <a:r>
              <a:rPr lang="ru-RU" sz="2400" dirty="0"/>
              <a:t>образования </a:t>
            </a:r>
            <a:r>
              <a:rPr lang="ru-RU" sz="2400" dirty="0" err="1"/>
              <a:t>магматизма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                                                   </a:t>
            </a:r>
            <a:r>
              <a:rPr lang="ru-RU" sz="2000" dirty="0" smtClean="0"/>
              <a:t>Автор</a:t>
            </a:r>
            <a:r>
              <a:rPr lang="ru-RU" sz="2000" dirty="0"/>
              <a:t>: Гвоздик Софья, 10 «Б» класс</a:t>
            </a:r>
            <a:br>
              <a:rPr lang="ru-RU" sz="2000" dirty="0"/>
            </a:br>
            <a:r>
              <a:rPr lang="ru-RU" sz="2000" dirty="0"/>
              <a:t>                                                                        Руководитель: </a:t>
            </a:r>
            <a:r>
              <a:rPr lang="ru-RU" sz="2000" dirty="0" err="1"/>
              <a:t>Ветюков</a:t>
            </a:r>
            <a:r>
              <a:rPr lang="ru-RU" sz="2000" dirty="0"/>
              <a:t> Д. 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4308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-</a:t>
            </a:r>
            <a:r>
              <a:rPr lang="ru-RU" sz="2000" dirty="0" smtClean="0"/>
              <a:t>Изучение </a:t>
            </a:r>
            <a:r>
              <a:rPr lang="ru-RU" sz="2000" dirty="0" err="1" smtClean="0"/>
              <a:t>магматизма</a:t>
            </a:r>
            <a:r>
              <a:rPr lang="ru-RU" sz="2000" dirty="0" smtClean="0"/>
              <a:t>, и конвекционных потоков, происходящих в мантии земли.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-Создание модели образования тектонических движений и некоторых магматических тел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-Составление гипотезы, объясняющей все процессы </a:t>
            </a:r>
            <a:r>
              <a:rPr lang="ru-RU" sz="2000" dirty="0" err="1" smtClean="0"/>
              <a:t>магатизма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Цели моей работы: 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76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 термин </a:t>
            </a:r>
            <a:r>
              <a:rPr lang="ru-RU" dirty="0" err="1" smtClean="0"/>
              <a:t>магматизм</a:t>
            </a:r>
            <a:r>
              <a:rPr lang="ru-RU" dirty="0" smtClean="0"/>
              <a:t>- совокупность процессов, связанных с излиянием магмы, в верхних слоях земли..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Магматизм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120" y="2783981"/>
            <a:ext cx="3957960" cy="264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7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Строение Земли.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5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7673155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Механизм поднятия магмы.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1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809524" cy="2057143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Тектонические процессы.</a:t>
            </a:r>
            <a:br>
              <a:rPr lang="ru-RU" dirty="0" smtClean="0"/>
            </a:br>
            <a:r>
              <a:rPr lang="ru-RU" dirty="0" smtClean="0"/>
              <a:t>Эффузии.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4239037" cy="21969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365104"/>
            <a:ext cx="4541643" cy="23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7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7645250" cy="455934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Интрузивные тела.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05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dirty="0" smtClean="0"/>
              <a:t>Нагреваясь, расплавленная магма поднимается в верхние слои, замещая более холодну</a:t>
            </a:r>
            <a:r>
              <a:rPr lang="ru-RU" sz="2400" dirty="0" smtClean="0"/>
              <a:t>ю. Одновременно взаимодействуя с литосферными плитам потоки приводят их в движение, тем самым начиная некоторые процессы на поверхности. </a:t>
            </a:r>
          </a:p>
          <a:p>
            <a:pPr marL="457200" indent="-457200"/>
            <a:r>
              <a:rPr lang="ru-RU" sz="2400" dirty="0" smtClean="0"/>
              <a:t>Сделав свое </a:t>
            </a:r>
            <a:r>
              <a:rPr lang="ru-RU" sz="2400" dirty="0" err="1" smtClean="0"/>
              <a:t>иследование</a:t>
            </a:r>
            <a:r>
              <a:rPr lang="ru-RU" sz="2400" dirty="0" smtClean="0"/>
              <a:t>, я сделала предположение что основной причиной магматических процессов является конвекция.</a:t>
            </a: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итоге, я пришла к выводу: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588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Лекции по </a:t>
            </a:r>
            <a:r>
              <a:rPr lang="ru-RU" dirty="0" err="1" smtClean="0"/>
              <a:t>магматизму</a:t>
            </a:r>
            <a:r>
              <a:rPr lang="ru-RU" dirty="0" smtClean="0"/>
              <a:t> ГШ МГУ.</a:t>
            </a:r>
          </a:p>
          <a:p>
            <a:pPr marL="0" indent="0">
              <a:buNone/>
            </a:pPr>
            <a:r>
              <a:rPr lang="ru-RU" dirty="0" smtClean="0"/>
              <a:t>     1.Евсеев А. Н. Численные модели мантийной конвекции с переменной вязкостью и фазовыми переходами. Научна работа.</a:t>
            </a:r>
          </a:p>
          <a:p>
            <a:pPr marL="0" indent="0">
              <a:buNone/>
            </a:pPr>
            <a:r>
              <a:rPr lang="ru-RU" dirty="0" smtClean="0"/>
              <a:t>     2.Конопелько Д. Л. Внутреннее строение Земли. Эндогенные процессы. Научная работа.</a:t>
            </a:r>
          </a:p>
          <a:p>
            <a:pPr marL="0" indent="0">
              <a:buNone/>
            </a:pPr>
            <a:r>
              <a:rPr lang="ru-RU" dirty="0" smtClean="0"/>
              <a:t>     3.Короновский Н. В. Общая геология.  Учебник.</a:t>
            </a:r>
          </a:p>
          <a:p>
            <a:pPr marL="0" indent="0">
              <a:buNone/>
            </a:pPr>
            <a:r>
              <a:rPr lang="ru-RU" dirty="0" smtClean="0"/>
              <a:t>     4.Хаин В. Е., </a:t>
            </a:r>
            <a:r>
              <a:rPr lang="ru-RU" dirty="0" err="1" smtClean="0"/>
              <a:t>Ломизе</a:t>
            </a:r>
            <a:r>
              <a:rPr lang="ru-RU" dirty="0" smtClean="0"/>
              <a:t> М. Г. Геотектоника с основами геодинамики. Учебник.</a:t>
            </a:r>
          </a:p>
          <a:p>
            <a:pPr marL="0" indent="0">
              <a:buNone/>
            </a:pPr>
            <a:r>
              <a:rPr lang="ru-RU" dirty="0" smtClean="0"/>
              <a:t>     5.Чечкин С. А. Основы геофизики. Научная литература.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23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666</TotalTime>
  <Words>209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Магматизм. Конвекционные потоки в мантии Земли. Модель образования магматизма.                                                                 Автор: Гвоздик Софья, 10 «Б» класс                                                                         Руководитель: Ветюков Д. А.  </vt:lpstr>
      <vt:lpstr>Цели моей работы:  </vt:lpstr>
      <vt:lpstr>Магматизм.</vt:lpstr>
      <vt:lpstr>Строение Земли.</vt:lpstr>
      <vt:lpstr>Механизм поднятия магмы.</vt:lpstr>
      <vt:lpstr>Тектонические процессы. Эффузии.</vt:lpstr>
      <vt:lpstr>Интрузивные тела.</vt:lpstr>
      <vt:lpstr>В итоге, я пришла к выводу: </vt:lpstr>
      <vt:lpstr>Список литературы.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Гимназия №1505 «Московская городская педагогическая гимназия-лаборатория»   Диплом Магматизм. Конвекционные потоки в мантии Земли. Модель образования магматизма.                                                                                                            Автор: Гвоздик Софья, 10 «Б» класс                                                                                   Руководитель: Ветюков Д. А.   Москва 2013</dc:title>
  <dc:creator>Соня</dc:creator>
  <cp:lastModifiedBy>Соня</cp:lastModifiedBy>
  <cp:revision>9</cp:revision>
  <dcterms:created xsi:type="dcterms:W3CDTF">2014-05-13T20:13:33Z</dcterms:created>
  <dcterms:modified xsi:type="dcterms:W3CDTF">2014-05-15T03:12:08Z</dcterms:modified>
</cp:coreProperties>
</file>