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59" r:id="rId5"/>
    <p:sldId id="258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E5E2-406A-42B2-9C66-9CC457E74FA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B71D-150A-4D3E-9F77-070EA5A5B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44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E5E2-406A-42B2-9C66-9CC457E74FA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B71D-150A-4D3E-9F77-070EA5A5B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73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E5E2-406A-42B2-9C66-9CC457E74FA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B71D-150A-4D3E-9F77-070EA5A5B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63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E5E2-406A-42B2-9C66-9CC457E74FA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B71D-150A-4D3E-9F77-070EA5A5B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47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E5E2-406A-42B2-9C66-9CC457E74FA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B71D-150A-4D3E-9F77-070EA5A5B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20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E5E2-406A-42B2-9C66-9CC457E74FA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B71D-150A-4D3E-9F77-070EA5A5B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80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E5E2-406A-42B2-9C66-9CC457E74FA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B71D-150A-4D3E-9F77-070EA5A5B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98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E5E2-406A-42B2-9C66-9CC457E74FA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B71D-150A-4D3E-9F77-070EA5A5B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1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E5E2-406A-42B2-9C66-9CC457E74FA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B71D-150A-4D3E-9F77-070EA5A5B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7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E5E2-406A-42B2-9C66-9CC457E74FA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B71D-150A-4D3E-9F77-070EA5A5B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82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E5E2-406A-42B2-9C66-9CC457E74FA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B71D-150A-4D3E-9F77-070EA5A5B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43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7E5E2-406A-42B2-9C66-9CC457E74FA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0B71D-150A-4D3E-9F77-070EA5A5B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8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ГБОУ Гимназия №1505</a:t>
            </a:r>
            <a:br>
              <a:rPr lang="ru-RU" sz="1800" dirty="0" smtClean="0"/>
            </a:br>
            <a:r>
              <a:rPr lang="ru-RU" sz="1800" dirty="0" smtClean="0"/>
              <a:t>«Московская городская педагогическая гимназия-лаборатория»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Диплом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«</a:t>
            </a:r>
            <a:r>
              <a:rPr lang="ru-RU" sz="1800" dirty="0" err="1" smtClean="0"/>
              <a:t>Магматизм</a:t>
            </a:r>
            <a:r>
              <a:rPr lang="ru-RU" sz="1800" dirty="0" smtClean="0"/>
              <a:t>. Конвекционные потоки в мантии Земли.»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5390442"/>
            <a:ext cx="5481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Автор:   Гвоздик Софья, 10 «Б» класс</a:t>
            </a:r>
          </a:p>
          <a:p>
            <a:r>
              <a:rPr lang="ru-RU" dirty="0" smtClean="0"/>
              <a:t>Руководитель:   </a:t>
            </a:r>
            <a:r>
              <a:rPr lang="ru-RU" dirty="0" err="1" smtClean="0"/>
              <a:t>Ветюков</a:t>
            </a:r>
            <a:r>
              <a:rPr lang="ru-RU" dirty="0" smtClean="0"/>
              <a:t> </a:t>
            </a:r>
            <a:r>
              <a:rPr lang="ru-RU" dirty="0" smtClean="0"/>
              <a:t> Дмитрий </a:t>
            </a:r>
            <a:r>
              <a:rPr lang="ru-RU" dirty="0" smtClean="0"/>
              <a:t>Алексеевич.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1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0486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 Целью </a:t>
            </a:r>
            <a:r>
              <a:rPr lang="ru-RU" dirty="0"/>
              <a:t>моей работы является изучение </a:t>
            </a:r>
            <a:r>
              <a:rPr lang="ru-RU" dirty="0" smtClean="0"/>
              <a:t>         механизма </a:t>
            </a:r>
            <a:r>
              <a:rPr lang="ru-RU" dirty="0"/>
              <a:t>излияния магмы на поверхность, и не достигая её, причины и последствия этого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Мои задачи:</a:t>
            </a:r>
          </a:p>
          <a:p>
            <a:r>
              <a:rPr lang="ru-RU" dirty="0" smtClean="0"/>
              <a:t>Описать </a:t>
            </a:r>
            <a:r>
              <a:rPr lang="ru-RU" dirty="0"/>
              <a:t>строение Земли, отличия частей друг от друга, распределение температур.</a:t>
            </a:r>
          </a:p>
          <a:p>
            <a:r>
              <a:rPr lang="ru-RU" dirty="0" smtClean="0"/>
              <a:t>Виды </a:t>
            </a:r>
            <a:r>
              <a:rPr lang="ru-RU" dirty="0"/>
              <a:t>теплопередачи, участвующие при этом.</a:t>
            </a:r>
          </a:p>
          <a:p>
            <a:r>
              <a:rPr lang="ru-RU" dirty="0" smtClean="0"/>
              <a:t>Конвекция </a:t>
            </a:r>
            <a:r>
              <a:rPr lang="ru-RU" dirty="0"/>
              <a:t>в мантии.</a:t>
            </a:r>
          </a:p>
          <a:p>
            <a:r>
              <a:rPr lang="ru-RU" dirty="0" smtClean="0"/>
              <a:t>Последствия</a:t>
            </a:r>
            <a:r>
              <a:rPr lang="ru-RU" dirty="0"/>
              <a:t>,  некоторые тектонические процессы.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2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4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056784" cy="6908257"/>
          </a:xfrm>
        </p:spPr>
      </p:pic>
    </p:spTree>
    <p:extLst>
      <p:ext uri="{BB962C8B-B14F-4D97-AF65-F5344CB8AC3E}">
        <p14:creationId xmlns:p14="http://schemas.microsoft.com/office/powerpoint/2010/main" val="616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038166" cy="6021288"/>
          </a:xfrm>
        </p:spPr>
      </p:pic>
    </p:spTree>
    <p:extLst>
      <p:ext uri="{BB962C8B-B14F-4D97-AF65-F5344CB8AC3E}">
        <p14:creationId xmlns:p14="http://schemas.microsoft.com/office/powerpoint/2010/main" val="23983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ru-RU" dirty="0" smtClean="0"/>
              <a:t>Конвекция.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1" y="922925"/>
            <a:ext cx="6213581" cy="305353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26" y="3976456"/>
            <a:ext cx="5526300" cy="287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252520" cy="5505262"/>
          </a:xfrm>
        </p:spPr>
      </p:pic>
    </p:spTree>
    <p:extLst>
      <p:ext uri="{BB962C8B-B14F-4D97-AF65-F5344CB8AC3E}">
        <p14:creationId xmlns:p14="http://schemas.microsoft.com/office/powerpoint/2010/main" val="21397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0" y="404664"/>
            <a:ext cx="9384391" cy="6131136"/>
          </a:xfrm>
        </p:spPr>
      </p:pic>
    </p:spTree>
    <p:extLst>
      <p:ext uri="{BB962C8B-B14F-4D97-AF65-F5344CB8AC3E}">
        <p14:creationId xmlns:p14="http://schemas.microsoft.com/office/powerpoint/2010/main" val="41588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77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ГБОУ Гимназия №1505 «Московская городская педагогическая гимназия-лаборатория»     Диплом  «Магматизм. Конвекционные потоки в мантии Земли.»   </vt:lpstr>
      <vt:lpstr>Презентация PowerPoint</vt:lpstr>
      <vt:lpstr>Презентация PowerPoint</vt:lpstr>
      <vt:lpstr>Презентация PowerPoint</vt:lpstr>
      <vt:lpstr>Презентация PowerPoint</vt:lpstr>
      <vt:lpstr>Конвекция.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Соня</dc:creator>
  <cp:lastModifiedBy>User</cp:lastModifiedBy>
  <cp:revision>7</cp:revision>
  <dcterms:created xsi:type="dcterms:W3CDTF">2013-12-17T19:14:36Z</dcterms:created>
  <dcterms:modified xsi:type="dcterms:W3CDTF">2013-12-18T10:37:02Z</dcterms:modified>
</cp:coreProperties>
</file>