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</p:sldMasterIdLst>
  <p:notesMasterIdLst>
    <p:notesMasterId r:id="rId15"/>
  </p:notesMasterIdLst>
  <p:sldIdLst>
    <p:sldId id="256" r:id="rId3"/>
    <p:sldId id="257" r:id="rId4"/>
    <p:sldId id="274" r:id="rId5"/>
    <p:sldId id="258" r:id="rId6"/>
    <p:sldId id="275" r:id="rId7"/>
    <p:sldId id="277" r:id="rId8"/>
    <p:sldId id="265" r:id="rId9"/>
    <p:sldId id="276" r:id="rId10"/>
    <p:sldId id="278" r:id="rId11"/>
    <p:sldId id="268" r:id="rId12"/>
    <p:sldId id="270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CAEC2-163F-40D0-9F75-C87D0AA376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FDF5C6-E941-446D-B5C0-309C6831863C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err="1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Тригонеллин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56C65D12-42FC-46FB-ABBC-9E826D9494E0}" type="parTrans" cxnId="{0106B9BC-2ACC-4EC7-B95F-E5D9B3DAE85E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6F0F1A32-47AE-4348-8ED9-8BF68B377460}" type="sibTrans" cxnId="{0106B9BC-2ACC-4EC7-B95F-E5D9B3DAE85E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C4D1E834-CF38-428C-9438-56116FFAB521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C</a:t>
          </a:r>
          <a:r>
            <a:rPr lang="ru-RU" baseline="-25000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7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H</a:t>
          </a:r>
          <a:r>
            <a:rPr lang="ru-RU" baseline="-25000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7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NO</a:t>
          </a:r>
          <a:r>
            <a:rPr lang="ru-RU" baseline="-25000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2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037B148A-21C1-4138-9138-2A0D4EE16F03}" type="parTrans" cxnId="{36397987-291F-4A42-A36F-B1E0EC596450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66BAB3A2-2FE0-4A00-8DD6-86A92C303D4B}" type="sibTrans" cxnId="{36397987-291F-4A42-A36F-B1E0EC596450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13D76258-7876-481D-ADDA-A739B10B85CB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err="1" smtClean="0">
              <a:solidFill>
                <a:schemeClr val="accent6">
                  <a:lumMod val="50000"/>
                </a:schemeClr>
              </a:solidFill>
            </a:rPr>
            <a:t>Хлорогеновая</a:t>
          </a:r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 кислота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97132765-AA3D-4145-A432-65F560F7AA69}" type="parTrans" cxnId="{BB02866B-92F9-43C4-98ED-DD991B6F4B52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1271EFD3-C4F3-426D-A3E8-BFCCD8A7C7A8}" type="sibTrans" cxnId="{BB02866B-92F9-43C4-98ED-DD991B6F4B52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E74C65DE-DBB0-4C32-AE87-73BEB3ED9581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C</a:t>
          </a:r>
          <a:r>
            <a:rPr lang="ru-RU" baseline="-25000" dirty="0" smtClean="0">
              <a:solidFill>
                <a:schemeClr val="accent6">
                  <a:lumMod val="50000"/>
                </a:schemeClr>
              </a:solidFill>
            </a:rPr>
            <a:t>16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H</a:t>
          </a:r>
          <a:r>
            <a:rPr lang="ru-RU" baseline="-25000" dirty="0" smtClean="0">
              <a:solidFill>
                <a:schemeClr val="accent6">
                  <a:lumMod val="50000"/>
                </a:schemeClr>
              </a:solidFill>
            </a:rPr>
            <a:t>18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O</a:t>
          </a:r>
          <a:r>
            <a:rPr lang="ru-RU" baseline="-25000" dirty="0" smtClean="0">
              <a:solidFill>
                <a:schemeClr val="accent6">
                  <a:lumMod val="50000"/>
                </a:schemeClr>
              </a:solidFill>
            </a:rPr>
            <a:t>9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EF434D18-FA49-49C5-99BF-1D0AFE026F0B}" type="parTrans" cxnId="{9F31259B-3373-40A0-B2E3-8AE4E29BA226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FA554EEB-42B7-4B0C-8587-1FCF945DEB63}" type="sibTrans" cxnId="{9F31259B-3373-40A0-B2E3-8AE4E29BA226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3642A344-83EA-4D31-8CC6-701651147496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Танин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3C29A4DC-38E5-455E-BD39-37F7F4903090}" type="parTrans" cxnId="{654F90AE-9BEC-4A8D-B939-63F5EFC6DC25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B697FD50-3B22-481B-9199-D976F6127FDE}" type="sibTrans" cxnId="{654F90AE-9BEC-4A8D-B939-63F5EFC6DC25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DB984CD2-3656-4E2B-96DA-0E0B7395FEA7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Минеральные вещества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E6BDA66D-AA8D-4B88-BB48-9331B32A392E}" type="parTrans" cxnId="{6F463623-2054-4AB0-978F-97756DAA8B9E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2C06B24C-1D03-4113-A83C-8797940984C2}" type="sibTrans" cxnId="{6F463623-2054-4AB0-978F-97756DAA8B9E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B5B748BA-7EBF-471E-82B6-F016957CF87E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C</a:t>
          </a:r>
          <a:r>
            <a:rPr lang="ru-RU" baseline="-25000" dirty="0" smtClean="0">
              <a:solidFill>
                <a:schemeClr val="accent6">
                  <a:lumMod val="50000"/>
                </a:schemeClr>
              </a:solidFill>
            </a:rPr>
            <a:t>76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H</a:t>
          </a:r>
          <a:r>
            <a:rPr lang="ru-RU" baseline="-25000" dirty="0" smtClean="0">
              <a:solidFill>
                <a:schemeClr val="accent6">
                  <a:lumMod val="50000"/>
                </a:schemeClr>
              </a:solidFill>
            </a:rPr>
            <a:t>52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O</a:t>
          </a:r>
          <a:r>
            <a:rPr lang="ru-RU" baseline="-25000" dirty="0" smtClean="0">
              <a:solidFill>
                <a:schemeClr val="accent6">
                  <a:lumMod val="50000"/>
                </a:schemeClr>
              </a:solidFill>
            </a:rPr>
            <a:t>46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6621C114-0003-48D5-970A-42F6C69D4E1A}" type="parTrans" cxnId="{067CA126-656B-4CBA-9A6B-CA9572327D40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C2CD09EB-D8D7-41E6-A279-0079D5311F2F}" type="sibTrans" cxnId="{067CA126-656B-4CBA-9A6B-CA9572327D40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373F9529-0E81-40C5-9CB6-AC2EDC56F924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Сахароза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CD742332-81AE-404C-9269-D932587E0967}" type="parTrans" cxnId="{42C4215B-5FA4-4F43-9670-FC33ADFE6803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A82CE839-70E6-4CF8-84E9-DE2056B0D937}" type="sibTrans" cxnId="{42C4215B-5FA4-4F43-9670-FC33ADFE6803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06E3412D-D254-4A72-ABD9-6AFF6453EAF9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C₁₂H₂₂O₁₁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8C4B8ADF-2DC6-46CA-9064-F59EADFD4EE4}" type="parTrans" cxnId="{9167870A-BD89-4628-A95A-B4916EF45233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2F68D1E0-2777-4F65-ACEE-D50E9316D3FD}" type="sibTrans" cxnId="{9167870A-BD89-4628-A95A-B4916EF45233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72ECFBD5-EBD7-4782-B2C8-6786EEE3259F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err="1" smtClean="0">
              <a:solidFill>
                <a:schemeClr val="accent6">
                  <a:lumMod val="50000"/>
                </a:schemeClr>
              </a:solidFill>
            </a:rPr>
            <a:t>Кафеоль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4DADB2E7-86C2-4ABD-880B-22C02588A37C}" type="parTrans" cxnId="{45E066E2-9B12-48F2-B038-4E935DEAA9A8}">
      <dgm:prSet/>
      <dgm:spPr/>
      <dgm:t>
        <a:bodyPr/>
        <a:lstStyle/>
        <a:p>
          <a:endParaRPr lang="ru-RU"/>
        </a:p>
      </dgm:t>
    </dgm:pt>
    <dgm:pt modelId="{9760F6B0-678A-452B-A0B8-4B7B136D2752}" type="sibTrans" cxnId="{45E066E2-9B12-48F2-B038-4E935DEAA9A8}">
      <dgm:prSet/>
      <dgm:spPr/>
      <dgm:t>
        <a:bodyPr/>
        <a:lstStyle/>
        <a:p>
          <a:endParaRPr lang="ru-RU"/>
        </a:p>
      </dgm:t>
    </dgm:pt>
    <dgm:pt modelId="{BEDAA9FE-C836-4984-BB9D-4648BF97E187}">
      <dgm:prSet phldrT="[Текст]"/>
      <dgm:spPr/>
      <dgm:t>
        <a:bodyPr/>
        <a:lstStyle/>
        <a:p>
          <a:pPr algn="l"/>
          <a:r>
            <a:rPr lang="ru-RU" dirty="0" smtClean="0"/>
            <a:t>более 220 компонентов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238AEC55-847B-43D2-A786-98114CDAC766}" type="parTrans" cxnId="{3F148933-5304-44C8-89E1-91741D9F515B}">
      <dgm:prSet/>
      <dgm:spPr/>
      <dgm:t>
        <a:bodyPr/>
        <a:lstStyle/>
        <a:p>
          <a:endParaRPr lang="ru-RU"/>
        </a:p>
      </dgm:t>
    </dgm:pt>
    <dgm:pt modelId="{64BE4C84-2176-4438-91D3-B1688A4390CA}" type="sibTrans" cxnId="{3F148933-5304-44C8-89E1-91741D9F515B}">
      <dgm:prSet/>
      <dgm:spPr/>
      <dgm:t>
        <a:bodyPr/>
        <a:lstStyle/>
        <a:p>
          <a:endParaRPr lang="ru-RU"/>
        </a:p>
      </dgm:t>
    </dgm:pt>
    <dgm:pt modelId="{1BA67A09-EE69-415A-AAAB-979719E9916E}" type="pres">
      <dgm:prSet presAssocID="{DC7CAEC2-163F-40D0-9F75-C87D0AA37663}" presName="linear" presStyleCnt="0">
        <dgm:presLayoutVars>
          <dgm:animLvl val="lvl"/>
          <dgm:resizeHandles val="exact"/>
        </dgm:presLayoutVars>
      </dgm:prSet>
      <dgm:spPr/>
    </dgm:pt>
    <dgm:pt modelId="{035C0E3A-42A5-4F93-B537-8CBEDB5A1EB5}" type="pres">
      <dgm:prSet presAssocID="{31FDF5C6-E941-446D-B5C0-309C6831863C}" presName="parentText" presStyleLbl="node1" presStyleIdx="0" presStyleCnt="6" custLinFactNeighborY="-45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E0797-7228-44A4-9FFD-D744149004F7}" type="pres">
      <dgm:prSet presAssocID="{31FDF5C6-E941-446D-B5C0-309C6831863C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77F71-1C7A-4533-B09B-09956A48B400}" type="pres">
      <dgm:prSet presAssocID="{13D76258-7876-481D-ADDA-A739B10B85C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D58ED-682A-4785-8723-FAC9F6A731D9}" type="pres">
      <dgm:prSet presAssocID="{13D76258-7876-481D-ADDA-A739B10B85CB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B9DED-3141-448C-B67A-56FC07BB8CF6}" type="pres">
      <dgm:prSet presAssocID="{3642A344-83EA-4D31-8CC6-70165114749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F7C225E-7DD7-4DD4-96AD-EA89122DA137}" type="pres">
      <dgm:prSet presAssocID="{3642A344-83EA-4D31-8CC6-701651147496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8EF29-2B0D-4B0A-BDEB-689E770B7389}" type="pres">
      <dgm:prSet presAssocID="{373F9529-0E81-40C5-9CB6-AC2EDC56F92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91A0D-941D-4189-8802-3EAC9EC637DF}" type="pres">
      <dgm:prSet presAssocID="{373F9529-0E81-40C5-9CB6-AC2EDC56F924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C4E09-F7B4-4542-8DFE-678ACC291B9F}" type="pres">
      <dgm:prSet presAssocID="{72ECFBD5-EBD7-4782-B2C8-6786EEE3259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3040E0C-6AFA-46D0-A4C3-08AC42DD94B2}" type="pres">
      <dgm:prSet presAssocID="{72ECFBD5-EBD7-4782-B2C8-6786EEE3259F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2A3CF-A4BA-4C2A-9081-78818AD7FD54}" type="pres">
      <dgm:prSet presAssocID="{DB984CD2-3656-4E2B-96DA-0E0B7395FEA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3C78C2-8E27-48AC-AC30-434EAC2C0B64}" type="presOf" srcId="{DB984CD2-3656-4E2B-96DA-0E0B7395FEA7}" destId="{16B2A3CF-A4BA-4C2A-9081-78818AD7FD54}" srcOrd="0" destOrd="0" presId="urn:microsoft.com/office/officeart/2005/8/layout/vList2"/>
    <dgm:cxn modelId="{BB02866B-92F9-43C4-98ED-DD991B6F4B52}" srcId="{DC7CAEC2-163F-40D0-9F75-C87D0AA37663}" destId="{13D76258-7876-481D-ADDA-A739B10B85CB}" srcOrd="1" destOrd="0" parTransId="{97132765-AA3D-4145-A432-65F560F7AA69}" sibTransId="{1271EFD3-C4F3-426D-A3E8-BFCCD8A7C7A8}"/>
    <dgm:cxn modelId="{D50849BB-5F6E-411D-8472-4A0393839218}" type="presOf" srcId="{373F9529-0E81-40C5-9CB6-AC2EDC56F924}" destId="{58D8EF29-2B0D-4B0A-BDEB-689E770B7389}" srcOrd="0" destOrd="0" presId="urn:microsoft.com/office/officeart/2005/8/layout/vList2"/>
    <dgm:cxn modelId="{45E066E2-9B12-48F2-B038-4E935DEAA9A8}" srcId="{DC7CAEC2-163F-40D0-9F75-C87D0AA37663}" destId="{72ECFBD5-EBD7-4782-B2C8-6786EEE3259F}" srcOrd="4" destOrd="0" parTransId="{4DADB2E7-86C2-4ABD-880B-22C02588A37C}" sibTransId="{9760F6B0-678A-452B-A0B8-4B7B136D2752}"/>
    <dgm:cxn modelId="{910923D9-D42D-456F-9088-3191B0C8F608}" type="presOf" srcId="{72ECFBD5-EBD7-4782-B2C8-6786EEE3259F}" destId="{DB8C4E09-F7B4-4542-8DFE-678ACC291B9F}" srcOrd="0" destOrd="0" presId="urn:microsoft.com/office/officeart/2005/8/layout/vList2"/>
    <dgm:cxn modelId="{E001F2EA-EEE0-43D7-AD59-8E19B5389E1F}" type="presOf" srcId="{13D76258-7876-481D-ADDA-A739B10B85CB}" destId="{E1077F71-1C7A-4533-B09B-09956A48B400}" srcOrd="0" destOrd="0" presId="urn:microsoft.com/office/officeart/2005/8/layout/vList2"/>
    <dgm:cxn modelId="{36397987-291F-4A42-A36F-B1E0EC596450}" srcId="{31FDF5C6-E941-446D-B5C0-309C6831863C}" destId="{C4D1E834-CF38-428C-9438-56116FFAB521}" srcOrd="0" destOrd="0" parTransId="{037B148A-21C1-4138-9138-2A0D4EE16F03}" sibTransId="{66BAB3A2-2FE0-4A00-8DD6-86A92C303D4B}"/>
    <dgm:cxn modelId="{9F6069EE-012F-4D4A-AF6D-9192F0164407}" type="presOf" srcId="{B5B748BA-7EBF-471E-82B6-F016957CF87E}" destId="{0F7C225E-7DD7-4DD4-96AD-EA89122DA137}" srcOrd="0" destOrd="0" presId="urn:microsoft.com/office/officeart/2005/8/layout/vList2"/>
    <dgm:cxn modelId="{42C4215B-5FA4-4F43-9670-FC33ADFE6803}" srcId="{DC7CAEC2-163F-40D0-9F75-C87D0AA37663}" destId="{373F9529-0E81-40C5-9CB6-AC2EDC56F924}" srcOrd="3" destOrd="0" parTransId="{CD742332-81AE-404C-9269-D932587E0967}" sibTransId="{A82CE839-70E6-4CF8-84E9-DE2056B0D937}"/>
    <dgm:cxn modelId="{F8DC0DFC-4A72-44A3-A8AD-566EE26B2C4F}" type="presOf" srcId="{C4D1E834-CF38-428C-9438-56116FFAB521}" destId="{C3CE0797-7228-44A4-9FFD-D744149004F7}" srcOrd="0" destOrd="0" presId="urn:microsoft.com/office/officeart/2005/8/layout/vList2"/>
    <dgm:cxn modelId="{9167870A-BD89-4628-A95A-B4916EF45233}" srcId="{373F9529-0E81-40C5-9CB6-AC2EDC56F924}" destId="{06E3412D-D254-4A72-ABD9-6AFF6453EAF9}" srcOrd="0" destOrd="0" parTransId="{8C4B8ADF-2DC6-46CA-9064-F59EADFD4EE4}" sibTransId="{2F68D1E0-2777-4F65-ACEE-D50E9316D3FD}"/>
    <dgm:cxn modelId="{F795E78D-A2EB-4D47-B0E9-6B216F3FF51A}" type="presOf" srcId="{3642A344-83EA-4D31-8CC6-701651147496}" destId="{F5EB9DED-3141-448C-B67A-56FC07BB8CF6}" srcOrd="0" destOrd="0" presId="urn:microsoft.com/office/officeart/2005/8/layout/vList2"/>
    <dgm:cxn modelId="{3C3652CA-5C01-4274-B8A9-2F0D41F56B70}" type="presOf" srcId="{DC7CAEC2-163F-40D0-9F75-C87D0AA37663}" destId="{1BA67A09-EE69-415A-AAAB-979719E9916E}" srcOrd="0" destOrd="0" presId="urn:microsoft.com/office/officeart/2005/8/layout/vList2"/>
    <dgm:cxn modelId="{400A6F0B-C104-4969-9D18-723DC476D795}" type="presOf" srcId="{E74C65DE-DBB0-4C32-AE87-73BEB3ED9581}" destId="{706D58ED-682A-4785-8723-FAC9F6A731D9}" srcOrd="0" destOrd="0" presId="urn:microsoft.com/office/officeart/2005/8/layout/vList2"/>
    <dgm:cxn modelId="{9F31259B-3373-40A0-B2E3-8AE4E29BA226}" srcId="{13D76258-7876-481D-ADDA-A739B10B85CB}" destId="{E74C65DE-DBB0-4C32-AE87-73BEB3ED9581}" srcOrd="0" destOrd="0" parTransId="{EF434D18-FA49-49C5-99BF-1D0AFE026F0B}" sibTransId="{FA554EEB-42B7-4B0C-8587-1FCF945DEB63}"/>
    <dgm:cxn modelId="{3F148933-5304-44C8-89E1-91741D9F515B}" srcId="{72ECFBD5-EBD7-4782-B2C8-6786EEE3259F}" destId="{BEDAA9FE-C836-4984-BB9D-4648BF97E187}" srcOrd="0" destOrd="0" parTransId="{238AEC55-847B-43D2-A786-98114CDAC766}" sibTransId="{64BE4C84-2176-4438-91D3-B1688A4390CA}"/>
    <dgm:cxn modelId="{D936ED96-1E49-4F43-84E2-6B5704E689CB}" type="presOf" srcId="{06E3412D-D254-4A72-ABD9-6AFF6453EAF9}" destId="{1A391A0D-941D-4189-8802-3EAC9EC637DF}" srcOrd="0" destOrd="0" presId="urn:microsoft.com/office/officeart/2005/8/layout/vList2"/>
    <dgm:cxn modelId="{654F90AE-9BEC-4A8D-B939-63F5EFC6DC25}" srcId="{DC7CAEC2-163F-40D0-9F75-C87D0AA37663}" destId="{3642A344-83EA-4D31-8CC6-701651147496}" srcOrd="2" destOrd="0" parTransId="{3C29A4DC-38E5-455E-BD39-37F7F4903090}" sibTransId="{B697FD50-3B22-481B-9199-D976F6127FDE}"/>
    <dgm:cxn modelId="{DC3D85D6-0E0B-48B0-8DE0-FB59F3B8357D}" type="presOf" srcId="{BEDAA9FE-C836-4984-BB9D-4648BF97E187}" destId="{F3040E0C-6AFA-46D0-A4C3-08AC42DD94B2}" srcOrd="0" destOrd="0" presId="urn:microsoft.com/office/officeart/2005/8/layout/vList2"/>
    <dgm:cxn modelId="{0586B364-471A-492D-BEF0-0F29A157EB24}" type="presOf" srcId="{31FDF5C6-E941-446D-B5C0-309C6831863C}" destId="{035C0E3A-42A5-4F93-B537-8CBEDB5A1EB5}" srcOrd="0" destOrd="0" presId="urn:microsoft.com/office/officeart/2005/8/layout/vList2"/>
    <dgm:cxn modelId="{6F463623-2054-4AB0-978F-97756DAA8B9E}" srcId="{DC7CAEC2-163F-40D0-9F75-C87D0AA37663}" destId="{DB984CD2-3656-4E2B-96DA-0E0B7395FEA7}" srcOrd="5" destOrd="0" parTransId="{E6BDA66D-AA8D-4B88-BB48-9331B32A392E}" sibTransId="{2C06B24C-1D03-4113-A83C-8797940984C2}"/>
    <dgm:cxn modelId="{0106B9BC-2ACC-4EC7-B95F-E5D9B3DAE85E}" srcId="{DC7CAEC2-163F-40D0-9F75-C87D0AA37663}" destId="{31FDF5C6-E941-446D-B5C0-309C6831863C}" srcOrd="0" destOrd="0" parTransId="{56C65D12-42FC-46FB-ABBC-9E826D9494E0}" sibTransId="{6F0F1A32-47AE-4348-8ED9-8BF68B377460}"/>
    <dgm:cxn modelId="{067CA126-656B-4CBA-9A6B-CA9572327D40}" srcId="{3642A344-83EA-4D31-8CC6-701651147496}" destId="{B5B748BA-7EBF-471E-82B6-F016957CF87E}" srcOrd="0" destOrd="0" parTransId="{6621C114-0003-48D5-970A-42F6C69D4E1A}" sibTransId="{C2CD09EB-D8D7-41E6-A279-0079D5311F2F}"/>
    <dgm:cxn modelId="{83FE2C59-FFCC-4979-8571-C6B89C620EA2}" type="presParOf" srcId="{1BA67A09-EE69-415A-AAAB-979719E9916E}" destId="{035C0E3A-42A5-4F93-B537-8CBEDB5A1EB5}" srcOrd="0" destOrd="0" presId="urn:microsoft.com/office/officeart/2005/8/layout/vList2"/>
    <dgm:cxn modelId="{855E01B5-9179-453E-A91A-F3E219468D43}" type="presParOf" srcId="{1BA67A09-EE69-415A-AAAB-979719E9916E}" destId="{C3CE0797-7228-44A4-9FFD-D744149004F7}" srcOrd="1" destOrd="0" presId="urn:microsoft.com/office/officeart/2005/8/layout/vList2"/>
    <dgm:cxn modelId="{A80036D3-7717-44AA-A4CE-4D7D02997796}" type="presParOf" srcId="{1BA67A09-EE69-415A-AAAB-979719E9916E}" destId="{E1077F71-1C7A-4533-B09B-09956A48B400}" srcOrd="2" destOrd="0" presId="urn:microsoft.com/office/officeart/2005/8/layout/vList2"/>
    <dgm:cxn modelId="{8E94D0E7-8FDE-47F9-98FD-F299C17CF499}" type="presParOf" srcId="{1BA67A09-EE69-415A-AAAB-979719E9916E}" destId="{706D58ED-682A-4785-8723-FAC9F6A731D9}" srcOrd="3" destOrd="0" presId="urn:microsoft.com/office/officeart/2005/8/layout/vList2"/>
    <dgm:cxn modelId="{39484A00-3FCE-44D7-BA6A-35438ADF3E64}" type="presParOf" srcId="{1BA67A09-EE69-415A-AAAB-979719E9916E}" destId="{F5EB9DED-3141-448C-B67A-56FC07BB8CF6}" srcOrd="4" destOrd="0" presId="urn:microsoft.com/office/officeart/2005/8/layout/vList2"/>
    <dgm:cxn modelId="{33E4034F-D9CD-4459-AE05-8DB1922F9580}" type="presParOf" srcId="{1BA67A09-EE69-415A-AAAB-979719E9916E}" destId="{0F7C225E-7DD7-4DD4-96AD-EA89122DA137}" srcOrd="5" destOrd="0" presId="urn:microsoft.com/office/officeart/2005/8/layout/vList2"/>
    <dgm:cxn modelId="{6306694D-1AAE-4BD9-81FC-C3B7381FD555}" type="presParOf" srcId="{1BA67A09-EE69-415A-AAAB-979719E9916E}" destId="{58D8EF29-2B0D-4B0A-BDEB-689E770B7389}" srcOrd="6" destOrd="0" presId="urn:microsoft.com/office/officeart/2005/8/layout/vList2"/>
    <dgm:cxn modelId="{07B661A7-2ED8-47DC-BA3E-596F3D549CA4}" type="presParOf" srcId="{1BA67A09-EE69-415A-AAAB-979719E9916E}" destId="{1A391A0D-941D-4189-8802-3EAC9EC637DF}" srcOrd="7" destOrd="0" presId="urn:microsoft.com/office/officeart/2005/8/layout/vList2"/>
    <dgm:cxn modelId="{A038D6AD-AF03-4F73-A4A9-A228E2572BE0}" type="presParOf" srcId="{1BA67A09-EE69-415A-AAAB-979719E9916E}" destId="{DB8C4E09-F7B4-4542-8DFE-678ACC291B9F}" srcOrd="8" destOrd="0" presId="urn:microsoft.com/office/officeart/2005/8/layout/vList2"/>
    <dgm:cxn modelId="{B275EAD7-B509-45BD-9891-31D5194F54B1}" type="presParOf" srcId="{1BA67A09-EE69-415A-AAAB-979719E9916E}" destId="{F3040E0C-6AFA-46D0-A4C3-08AC42DD94B2}" srcOrd="9" destOrd="0" presId="urn:microsoft.com/office/officeart/2005/8/layout/vList2"/>
    <dgm:cxn modelId="{F846AC11-EEF1-437E-A5D0-540B076597CB}" type="presParOf" srcId="{1BA67A09-EE69-415A-AAAB-979719E9916E}" destId="{16B2A3CF-A4BA-4C2A-9081-78818AD7FD54}" srcOrd="10" destOrd="0" presId="urn:microsoft.com/office/officeart/2005/8/layout/vList2"/>
  </dgm:cxnLst>
  <dgm:bg>
    <a:solidFill>
      <a:schemeClr val="bg2">
        <a:lumMod val="20000"/>
        <a:lumOff val="80000"/>
      </a:schemeClr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C0E3A-42A5-4F93-B537-8CBEDB5A1EB5}">
      <dsp:nvSpPr>
        <dsp:cNvPr id="0" name=""/>
        <dsp:cNvSpPr/>
      </dsp:nvSpPr>
      <dsp:spPr>
        <a:xfrm>
          <a:off x="0" y="72008"/>
          <a:ext cx="5832648" cy="45571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Тригонеллин</a:t>
          </a:r>
          <a:endParaRPr lang="ru-RU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246" y="94254"/>
        <a:ext cx="5788156" cy="411223"/>
      </dsp:txXfrm>
    </dsp:sp>
    <dsp:sp modelId="{C3CE0797-7228-44A4-9FFD-D744149004F7}">
      <dsp:nvSpPr>
        <dsp:cNvPr id="0" name=""/>
        <dsp:cNvSpPr/>
      </dsp:nvSpPr>
      <dsp:spPr>
        <a:xfrm>
          <a:off x="0" y="542105"/>
          <a:ext cx="5832648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18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C</a:t>
          </a:r>
          <a:r>
            <a:rPr lang="ru-RU" sz="1500" kern="1200" baseline="-25000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7</a:t>
          </a:r>
          <a:r>
            <a:rPr lang="ru-RU" sz="1500" kern="1200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H</a:t>
          </a:r>
          <a:r>
            <a:rPr lang="ru-RU" sz="1500" kern="1200" baseline="-25000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7</a:t>
          </a:r>
          <a:r>
            <a:rPr lang="ru-RU" sz="1500" kern="1200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NO</a:t>
          </a:r>
          <a:r>
            <a:rPr lang="ru-RU" sz="1500" kern="1200" baseline="-25000" dirty="0" smtClean="0">
              <a:solidFill>
                <a:schemeClr val="accent6">
                  <a:lumMod val="50000"/>
                </a:schemeClr>
              </a:solidFill>
              <a:latin typeface="Times New Roman"/>
              <a:ea typeface="Calibri"/>
              <a:cs typeface="Times New Roman"/>
            </a:rPr>
            <a:t>2</a:t>
          </a:r>
          <a:endParaRPr lang="ru-RU" sz="1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542105"/>
        <a:ext cx="5832648" cy="314640"/>
      </dsp:txXfrm>
    </dsp:sp>
    <dsp:sp modelId="{E1077F71-1C7A-4533-B09B-09956A48B400}">
      <dsp:nvSpPr>
        <dsp:cNvPr id="0" name=""/>
        <dsp:cNvSpPr/>
      </dsp:nvSpPr>
      <dsp:spPr>
        <a:xfrm>
          <a:off x="0" y="856745"/>
          <a:ext cx="5832648" cy="45571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solidFill>
                <a:schemeClr val="accent6">
                  <a:lumMod val="50000"/>
                </a:schemeClr>
              </a:solidFill>
            </a:rPr>
            <a:t>Хлорогеновая</a:t>
          </a:r>
          <a:r>
            <a:rPr lang="ru-RU" sz="1900" b="1" kern="1200" dirty="0" smtClean="0">
              <a:solidFill>
                <a:schemeClr val="accent6">
                  <a:lumMod val="50000"/>
                </a:schemeClr>
              </a:solidFill>
            </a:rPr>
            <a:t> кислота</a:t>
          </a:r>
          <a:endParaRPr lang="ru-RU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246" y="878991"/>
        <a:ext cx="5788156" cy="411223"/>
      </dsp:txXfrm>
    </dsp:sp>
    <dsp:sp modelId="{706D58ED-682A-4785-8723-FAC9F6A731D9}">
      <dsp:nvSpPr>
        <dsp:cNvPr id="0" name=""/>
        <dsp:cNvSpPr/>
      </dsp:nvSpPr>
      <dsp:spPr>
        <a:xfrm>
          <a:off x="0" y="1312460"/>
          <a:ext cx="5832648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18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solidFill>
                <a:schemeClr val="accent6">
                  <a:lumMod val="50000"/>
                </a:schemeClr>
              </a:solidFill>
            </a:rPr>
            <a:t>C</a:t>
          </a:r>
          <a:r>
            <a:rPr lang="ru-RU" sz="1500" kern="1200" baseline="-25000" dirty="0" smtClean="0">
              <a:solidFill>
                <a:schemeClr val="accent6">
                  <a:lumMod val="50000"/>
                </a:schemeClr>
              </a:solidFill>
            </a:rPr>
            <a:t>16</a:t>
          </a:r>
          <a:r>
            <a:rPr lang="ru-RU" sz="1500" kern="1200" dirty="0" smtClean="0">
              <a:solidFill>
                <a:schemeClr val="accent6">
                  <a:lumMod val="50000"/>
                </a:schemeClr>
              </a:solidFill>
            </a:rPr>
            <a:t>H</a:t>
          </a:r>
          <a:r>
            <a:rPr lang="ru-RU" sz="1500" kern="1200" baseline="-25000" dirty="0" smtClean="0">
              <a:solidFill>
                <a:schemeClr val="accent6">
                  <a:lumMod val="50000"/>
                </a:schemeClr>
              </a:solidFill>
            </a:rPr>
            <a:t>18</a:t>
          </a:r>
          <a:r>
            <a:rPr lang="ru-RU" sz="1500" kern="1200" dirty="0" smtClean="0">
              <a:solidFill>
                <a:schemeClr val="accent6">
                  <a:lumMod val="50000"/>
                </a:schemeClr>
              </a:solidFill>
            </a:rPr>
            <a:t>O</a:t>
          </a:r>
          <a:r>
            <a:rPr lang="ru-RU" sz="1500" kern="1200" baseline="-25000" dirty="0" smtClean="0">
              <a:solidFill>
                <a:schemeClr val="accent6">
                  <a:lumMod val="50000"/>
                </a:schemeClr>
              </a:solidFill>
            </a:rPr>
            <a:t>9</a:t>
          </a:r>
          <a:endParaRPr lang="ru-RU" sz="1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1312460"/>
        <a:ext cx="5832648" cy="314640"/>
      </dsp:txXfrm>
    </dsp:sp>
    <dsp:sp modelId="{F5EB9DED-3141-448C-B67A-56FC07BB8CF6}">
      <dsp:nvSpPr>
        <dsp:cNvPr id="0" name=""/>
        <dsp:cNvSpPr/>
      </dsp:nvSpPr>
      <dsp:spPr>
        <a:xfrm>
          <a:off x="0" y="1627100"/>
          <a:ext cx="5832648" cy="45571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accent6">
                  <a:lumMod val="50000"/>
                </a:schemeClr>
              </a:solidFill>
            </a:rPr>
            <a:t>Танин</a:t>
          </a:r>
          <a:endParaRPr lang="ru-RU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246" y="1649346"/>
        <a:ext cx="5788156" cy="411223"/>
      </dsp:txXfrm>
    </dsp:sp>
    <dsp:sp modelId="{0F7C225E-7DD7-4DD4-96AD-EA89122DA137}">
      <dsp:nvSpPr>
        <dsp:cNvPr id="0" name=""/>
        <dsp:cNvSpPr/>
      </dsp:nvSpPr>
      <dsp:spPr>
        <a:xfrm>
          <a:off x="0" y="2082815"/>
          <a:ext cx="5832648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18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solidFill>
                <a:schemeClr val="accent6">
                  <a:lumMod val="50000"/>
                </a:schemeClr>
              </a:solidFill>
            </a:rPr>
            <a:t>C</a:t>
          </a:r>
          <a:r>
            <a:rPr lang="ru-RU" sz="1500" kern="1200" baseline="-25000" dirty="0" smtClean="0">
              <a:solidFill>
                <a:schemeClr val="accent6">
                  <a:lumMod val="50000"/>
                </a:schemeClr>
              </a:solidFill>
            </a:rPr>
            <a:t>76</a:t>
          </a:r>
          <a:r>
            <a:rPr lang="ru-RU" sz="1500" kern="1200" dirty="0" smtClean="0">
              <a:solidFill>
                <a:schemeClr val="accent6">
                  <a:lumMod val="50000"/>
                </a:schemeClr>
              </a:solidFill>
            </a:rPr>
            <a:t>H</a:t>
          </a:r>
          <a:r>
            <a:rPr lang="ru-RU" sz="1500" kern="1200" baseline="-25000" dirty="0" smtClean="0">
              <a:solidFill>
                <a:schemeClr val="accent6">
                  <a:lumMod val="50000"/>
                </a:schemeClr>
              </a:solidFill>
            </a:rPr>
            <a:t>52</a:t>
          </a:r>
          <a:r>
            <a:rPr lang="ru-RU" sz="1500" kern="1200" dirty="0" smtClean="0">
              <a:solidFill>
                <a:schemeClr val="accent6">
                  <a:lumMod val="50000"/>
                </a:schemeClr>
              </a:solidFill>
            </a:rPr>
            <a:t>O</a:t>
          </a:r>
          <a:r>
            <a:rPr lang="ru-RU" sz="1500" kern="1200" baseline="-25000" dirty="0" smtClean="0">
              <a:solidFill>
                <a:schemeClr val="accent6">
                  <a:lumMod val="50000"/>
                </a:schemeClr>
              </a:solidFill>
            </a:rPr>
            <a:t>46</a:t>
          </a:r>
          <a:endParaRPr lang="ru-RU" sz="1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2082815"/>
        <a:ext cx="5832648" cy="314640"/>
      </dsp:txXfrm>
    </dsp:sp>
    <dsp:sp modelId="{58D8EF29-2B0D-4B0A-BDEB-689E770B7389}">
      <dsp:nvSpPr>
        <dsp:cNvPr id="0" name=""/>
        <dsp:cNvSpPr/>
      </dsp:nvSpPr>
      <dsp:spPr>
        <a:xfrm>
          <a:off x="0" y="2397455"/>
          <a:ext cx="5832648" cy="45571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accent6">
                  <a:lumMod val="50000"/>
                </a:schemeClr>
              </a:solidFill>
            </a:rPr>
            <a:t>Сахароза</a:t>
          </a:r>
          <a:endParaRPr lang="ru-RU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246" y="2419701"/>
        <a:ext cx="5788156" cy="411223"/>
      </dsp:txXfrm>
    </dsp:sp>
    <dsp:sp modelId="{1A391A0D-941D-4189-8802-3EAC9EC637DF}">
      <dsp:nvSpPr>
        <dsp:cNvPr id="0" name=""/>
        <dsp:cNvSpPr/>
      </dsp:nvSpPr>
      <dsp:spPr>
        <a:xfrm>
          <a:off x="0" y="2853170"/>
          <a:ext cx="5832648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18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>
              <a:solidFill>
                <a:schemeClr val="accent6">
                  <a:lumMod val="50000"/>
                </a:schemeClr>
              </a:solidFill>
            </a:rPr>
            <a:t>C₁₂H₂₂O₁₁</a:t>
          </a:r>
          <a:endParaRPr lang="ru-RU" sz="1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2853170"/>
        <a:ext cx="5832648" cy="314640"/>
      </dsp:txXfrm>
    </dsp:sp>
    <dsp:sp modelId="{DB8C4E09-F7B4-4542-8DFE-678ACC291B9F}">
      <dsp:nvSpPr>
        <dsp:cNvPr id="0" name=""/>
        <dsp:cNvSpPr/>
      </dsp:nvSpPr>
      <dsp:spPr>
        <a:xfrm>
          <a:off x="0" y="3167810"/>
          <a:ext cx="5832648" cy="45571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solidFill>
                <a:schemeClr val="accent6">
                  <a:lumMod val="50000"/>
                </a:schemeClr>
              </a:solidFill>
            </a:rPr>
            <a:t>Кафеоль</a:t>
          </a:r>
          <a:endParaRPr lang="ru-RU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246" y="3190056"/>
        <a:ext cx="5788156" cy="411223"/>
      </dsp:txXfrm>
    </dsp:sp>
    <dsp:sp modelId="{F3040E0C-6AFA-46D0-A4C3-08AC42DD94B2}">
      <dsp:nvSpPr>
        <dsp:cNvPr id="0" name=""/>
        <dsp:cNvSpPr/>
      </dsp:nvSpPr>
      <dsp:spPr>
        <a:xfrm>
          <a:off x="0" y="3623525"/>
          <a:ext cx="5832648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518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более 220 компонентов</a:t>
          </a:r>
          <a:endParaRPr lang="ru-RU" sz="15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3623525"/>
        <a:ext cx="5832648" cy="314640"/>
      </dsp:txXfrm>
    </dsp:sp>
    <dsp:sp modelId="{16B2A3CF-A4BA-4C2A-9081-78818AD7FD54}">
      <dsp:nvSpPr>
        <dsp:cNvPr id="0" name=""/>
        <dsp:cNvSpPr/>
      </dsp:nvSpPr>
      <dsp:spPr>
        <a:xfrm>
          <a:off x="0" y="3938165"/>
          <a:ext cx="5832648" cy="45571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accent6">
                  <a:lumMod val="50000"/>
                </a:schemeClr>
              </a:solidFill>
            </a:rPr>
            <a:t>Минеральные вещества</a:t>
          </a:r>
          <a:endParaRPr lang="ru-RU" sz="19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246" y="3960411"/>
        <a:ext cx="5788156" cy="411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5B5E2-33D9-4136-9E28-7631509B6794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8D4CA-FED9-4487-9BFE-B8CC2C046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50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E70369-8092-4A17-89E4-8535C8090738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27860F-821D-40D7-8746-35564C94219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eetcoffee.ru/coffee11.shtml" TargetMode="External"/><Relationship Id="rId2" Type="http://schemas.openxmlformats.org/officeDocument/2006/relationships/hyperlink" Target="http://kivahan.ru/himicheskij-sostav-pishhevaya-cennost-kofe/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aboutcoffee.info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624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Изучение содержания кофеина в кофе с разных мест произрастания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8052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Дроздова Дарья, 10 «В»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 descr="coffee-c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564904"/>
            <a:ext cx="5264584" cy="2961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68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Литература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3548" y="1556792"/>
            <a:ext cx="813690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Арабика 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робуста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различия //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Kofella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URL: http://kofella.net/sorta-kofe/arabika-i-robusta-razlichiya.html (дата обращения: 27.12.2017).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Бразильский кофе //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Kofella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URL: http://kofella.net/sorta-kofe/brazilskiy-kofe.html (дата обращения: 27.12.2017).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Вольпер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И. Душа кофе // Химия и Жизнь. 1975. №11.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Колумбийский кофе //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Kofella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URL: http://kofella.net/sorta-kofe/kolumbiyskiy-kofe.html (дата обращения: 27.12.2017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Кофеин //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Formula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Info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URL: http://formula-info.ru/khimicheskie-formuly/k/formula-kofeina-strukturnaya-khimicheskaya (дата обращения: 27.12.2017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628800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6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Кубинский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кофе //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Kofella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URL: http://kofella.net/sorta-kofe/kubinskiy-kofe.html (дата обращения: 27.12.2017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Химический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и пищевая ценность кофе //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Kivahan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URL: </a:t>
            </a:r>
            <a:r>
              <a:rPr lang="ru-RU" sz="20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http://kivahan.ru/himicheskij-sostav-pishhevaya-cennost-kofe/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(дата обращения: 18.05.2017).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Химический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кофе // Энциклопедия кофе URL: </a:t>
            </a:r>
            <a:r>
              <a:rPr lang="ru-RU" sz="20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http://www.sweetcoffee.ru/coffee11.shtml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(дата обращения: 18.05.2017).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Химия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кофе // О кофе URL: </a:t>
            </a:r>
            <a:r>
              <a:rPr lang="ru-RU" sz="20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http://aboutcoffee.info/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(дата обращения: 27.12.2017).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2494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endParaRPr lang="ru-RU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6082" y="1916832"/>
            <a:ext cx="4584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Актуальность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6082" y="326863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Кофе находится на третьем месте среди самых популярных напитков в мире. Многие привыкли начинать свой день с чашечки бодрящего кофе, ведь </a:t>
            </a:r>
            <a:r>
              <a:rPr lang="ru-RU" sz="2400" dirty="0"/>
              <a:t>этот напиток любят не только за неповторимый вкус и аромат, но и за бодрящие свойства, которые придаёт ему кофеин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268760"/>
            <a:ext cx="2832794" cy="1851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450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Цель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4725144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Определить, зависит ли содержание кофеина от места произрастания кофе.</a:t>
            </a:r>
            <a:endParaRPr lang="ru-RU" sz="2400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6876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Гипотеза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2176988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Количество кофеина в кофе с разных мест произрастания </a:t>
            </a:r>
            <a:r>
              <a:rPr lang="ru-RU" sz="2400" dirty="0" smtClean="0"/>
              <a:t>различается.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62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5273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Для достижения поставленной цели были сформулированы следующие </a:t>
            </a:r>
            <a:r>
              <a:rPr lang="ru-RU" sz="4000" b="1" dirty="0" smtClean="0"/>
              <a:t>задачи: 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3212976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AutoNum type="arabicPeriod"/>
            </a:pPr>
            <a:r>
              <a:rPr lang="ru-RU" sz="2400" dirty="0" smtClean="0"/>
              <a:t>Рассмотреть </a:t>
            </a:r>
            <a:r>
              <a:rPr lang="ru-RU" sz="2400" dirty="0"/>
              <a:t>химический состав </a:t>
            </a:r>
            <a:r>
              <a:rPr lang="ru-RU" sz="2400" dirty="0" smtClean="0"/>
              <a:t>кофе.</a:t>
            </a:r>
          </a:p>
          <a:p>
            <a:pPr marL="514350" lvl="0" indent="-514350">
              <a:buAutoNum type="arabicPeriod"/>
            </a:pPr>
            <a:r>
              <a:rPr lang="ru-RU" sz="2400" dirty="0" smtClean="0"/>
              <a:t>Ознакомиться </a:t>
            </a:r>
            <a:r>
              <a:rPr lang="ru-RU" sz="2400" dirty="0"/>
              <a:t>с разными сортами кофе, местами выращивания кофе и разницей условий между </a:t>
            </a:r>
            <a:r>
              <a:rPr lang="ru-RU" sz="2400" dirty="0" smtClean="0"/>
              <a:t>ними.</a:t>
            </a:r>
          </a:p>
          <a:p>
            <a:pPr marL="514350" lvl="0" indent="-514350">
              <a:buAutoNum type="arabicPeriod"/>
            </a:pPr>
            <a:r>
              <a:rPr lang="ru-RU" sz="2400" dirty="0" smtClean="0"/>
              <a:t>Изучить методы анализа кофеина.</a:t>
            </a:r>
          </a:p>
          <a:p>
            <a:pPr marL="514350" lvl="0" indent="-514350">
              <a:buAutoNum type="arabicPeriod"/>
            </a:pPr>
            <a:r>
              <a:rPr lang="ru-RU" sz="2400" dirty="0" smtClean="0"/>
              <a:t>Выделить </a:t>
            </a:r>
            <a:r>
              <a:rPr lang="ru-RU" sz="2400" dirty="0"/>
              <a:t>кофеин из зерен кофе с разных мест произрастания и сравнить его количество.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87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Кофеин</a:t>
            </a:r>
            <a:endParaRPr lang="ru-RU" sz="4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888160"/>
            <a:ext cx="2281436" cy="18783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4320342"/>
            <a:ext cx="84741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a typeface="Times New Roman" panose="02020603050405020304" pitchFamily="18" charset="0"/>
              </a:rPr>
              <a:t>Кофеин возбуждает </a:t>
            </a:r>
            <a:r>
              <a:rPr lang="ru-RU" sz="2400" dirty="0">
                <a:ea typeface="Times New Roman" panose="02020603050405020304" pitchFamily="18" charset="0"/>
              </a:rPr>
              <a:t>центральную нервную систему, а конкретно, стимулирует процессы возбуждения в коре головного мозга. Также под воздействием кофеина ускоряется сердечная деятельность и поднимается кровяное давление.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12609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a typeface="Times New Roman" panose="02020603050405020304" pitchFamily="18" charset="0"/>
              </a:rPr>
              <a:t>В кофе содержится от 0,6 до 2,4% кофеина.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935544"/>
            <a:ext cx="6030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Кофеин был открыт в </a:t>
            </a:r>
            <a:r>
              <a:rPr lang="ru-RU" sz="2400" dirty="0"/>
              <a:t>1819 году немецким химиком Фердинандом Рунге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868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74010327"/>
              </p:ext>
            </p:extLst>
          </p:nvPr>
        </p:nvGraphicFramePr>
        <p:xfrm>
          <a:off x="1763688" y="2132856"/>
          <a:ext cx="5832648" cy="4480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76470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Остальные компоненты, входящие в состав кофе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7997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orta_coffe_arabika_robu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648002"/>
            <a:ext cx="7792433" cy="4805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76" y="47667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Арабика – наиболее известный сорт кофе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87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Места произрастания кофе</a:t>
            </a:r>
            <a:endParaRPr lang="ru-RU" sz="4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534" y="1844824"/>
            <a:ext cx="6742931" cy="428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5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2696"/>
            <a:ext cx="914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Кофе для </a:t>
            </a:r>
            <a:r>
              <a:rPr lang="ru-RU" sz="4000" dirty="0" smtClean="0"/>
              <a:t>эксперимента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251520" y="1916832"/>
            <a:ext cx="2833153" cy="4326272"/>
            <a:chOff x="226679" y="1983048"/>
            <a:chExt cx="2833153" cy="4326272"/>
          </a:xfrm>
        </p:grpSpPr>
        <p:sp>
          <p:nvSpPr>
            <p:cNvPr id="3" name="TextBox 2"/>
            <p:cNvSpPr txBox="1"/>
            <p:nvPr/>
          </p:nvSpPr>
          <p:spPr>
            <a:xfrm>
              <a:off x="226679" y="1983048"/>
              <a:ext cx="28274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Куба</a:t>
              </a:r>
              <a:endParaRPr lang="ru-RU" sz="2800" b="1" dirty="0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13"/>
            <a:stretch/>
          </p:blipFill>
          <p:spPr>
            <a:xfrm>
              <a:off x="232361" y="2764431"/>
              <a:ext cx="2827471" cy="3544889"/>
            </a:xfrm>
            <a:prstGeom prst="rect">
              <a:avLst/>
            </a:prstGeom>
          </p:spPr>
        </p:pic>
      </p:grpSp>
      <p:grpSp>
        <p:nvGrpSpPr>
          <p:cNvPr id="13" name="Группа 12"/>
          <p:cNvGrpSpPr/>
          <p:nvPr/>
        </p:nvGrpSpPr>
        <p:grpSpPr>
          <a:xfrm>
            <a:off x="3098197" y="1926376"/>
            <a:ext cx="2850800" cy="4316728"/>
            <a:chOff x="3073356" y="1992592"/>
            <a:chExt cx="2850800" cy="4316728"/>
          </a:xfrm>
        </p:grpSpPr>
        <p:sp>
          <p:nvSpPr>
            <p:cNvPr id="4" name="TextBox 3"/>
            <p:cNvSpPr txBox="1"/>
            <p:nvPr/>
          </p:nvSpPr>
          <p:spPr>
            <a:xfrm>
              <a:off x="3073356" y="1992592"/>
              <a:ext cx="28372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Колумбия</a:t>
              </a:r>
              <a:endParaRPr lang="ru-RU" sz="2800" b="1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76" b="2635"/>
            <a:stretch/>
          </p:blipFill>
          <p:spPr>
            <a:xfrm>
              <a:off x="3086882" y="2750802"/>
              <a:ext cx="2837274" cy="3558518"/>
            </a:xfrm>
            <a:prstGeom prst="rect">
              <a:avLst/>
            </a:prstGeom>
          </p:spPr>
        </p:pic>
      </p:grp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69" t="-9605" r="-199895" b="-3958"/>
          <a:stretch/>
        </p:blipFill>
        <p:spPr>
          <a:xfrm>
            <a:off x="5666337" y="2684586"/>
            <a:ext cx="3320164" cy="3761626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5948997" y="1917632"/>
            <a:ext cx="2968324" cy="4332137"/>
            <a:chOff x="5924156" y="1983848"/>
            <a:chExt cx="2968324" cy="4332137"/>
          </a:xfrm>
        </p:grpSpPr>
        <p:sp>
          <p:nvSpPr>
            <p:cNvPr id="5" name="TextBox 4"/>
            <p:cNvSpPr txBox="1"/>
            <p:nvPr/>
          </p:nvSpPr>
          <p:spPr>
            <a:xfrm>
              <a:off x="5924156" y="1983848"/>
              <a:ext cx="29412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/>
                <a:t>Бразилия</a:t>
              </a:r>
              <a:endParaRPr lang="ru-RU" sz="2800" b="1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77" b="2412"/>
            <a:stretch/>
          </p:blipFill>
          <p:spPr>
            <a:xfrm>
              <a:off x="5951206" y="2750802"/>
              <a:ext cx="2941274" cy="3565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135767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453D2B"/>
      </a:dk2>
      <a:lt2>
        <a:srgbClr val="D7D0C0"/>
      </a:lt2>
      <a:accent1>
        <a:srgbClr val="FFCF49"/>
      </a:accent1>
      <a:accent2>
        <a:srgbClr val="B54405"/>
      </a:accent2>
      <a:accent3>
        <a:srgbClr val="7B6B4D"/>
      </a:accent3>
      <a:accent4>
        <a:srgbClr val="6F493C"/>
      </a:accent4>
      <a:accent5>
        <a:srgbClr val="D0A686"/>
      </a:accent5>
      <a:accent6>
        <a:srgbClr val="4A3128"/>
      </a:accent6>
      <a:hlink>
        <a:srgbClr val="652602"/>
      </a:hlink>
      <a:folHlink>
        <a:srgbClr val="FA722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377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 2</vt:lpstr>
      <vt:lpstr>Специальное оформление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 Дроздова</dc:creator>
  <cp:lastModifiedBy>Даша</cp:lastModifiedBy>
  <cp:revision>53</cp:revision>
  <dcterms:created xsi:type="dcterms:W3CDTF">2017-05-10T15:42:54Z</dcterms:created>
  <dcterms:modified xsi:type="dcterms:W3CDTF">2017-12-28T00:18:25Z</dcterms:modified>
</cp:coreProperties>
</file>