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3" r:id="rId7"/>
    <p:sldId id="262" r:id="rId8"/>
    <p:sldId id="260" r:id="rId9"/>
    <p:sldId id="261" r:id="rId10"/>
    <p:sldId id="265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4" d="100"/>
          <a:sy n="64" d="100"/>
        </p:scale>
        <p:origin x="-7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8279-A325-4203-ACBE-69A38F8E5804}" type="datetimeFigureOut">
              <a:rPr lang="ru-RU" smtClean="0"/>
              <a:pPr/>
              <a:t>18.04.2018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DD3B-C7F5-470A-A004-2312C415AB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8279-A325-4203-ACBE-69A38F8E5804}" type="datetimeFigureOut">
              <a:rPr lang="ru-RU" smtClean="0"/>
              <a:pPr/>
              <a:t>18.04.2018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DD3B-C7F5-470A-A004-2312C415AB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8279-A325-4203-ACBE-69A38F8E5804}" type="datetimeFigureOut">
              <a:rPr lang="ru-RU" smtClean="0"/>
              <a:pPr/>
              <a:t>18.04.2018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DD3B-C7F5-470A-A004-2312C415AB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8279-A325-4203-ACBE-69A38F8E5804}" type="datetimeFigureOut">
              <a:rPr lang="ru-RU" smtClean="0"/>
              <a:pPr/>
              <a:t>18.04.2018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DD3B-C7F5-470A-A004-2312C415AB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8279-A325-4203-ACBE-69A38F8E5804}" type="datetimeFigureOut">
              <a:rPr lang="ru-RU" smtClean="0"/>
              <a:pPr/>
              <a:t>18.04.2018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DD3B-C7F5-470A-A004-2312C415AB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8279-A325-4203-ACBE-69A38F8E5804}" type="datetimeFigureOut">
              <a:rPr lang="ru-RU" smtClean="0"/>
              <a:pPr/>
              <a:t>18.04.2018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DD3B-C7F5-470A-A004-2312C415AB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8279-A325-4203-ACBE-69A38F8E5804}" type="datetimeFigureOut">
              <a:rPr lang="ru-RU" smtClean="0"/>
              <a:pPr/>
              <a:t>18.04.2018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DD3B-C7F5-470A-A004-2312C415AB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8279-A325-4203-ACBE-69A38F8E5804}" type="datetimeFigureOut">
              <a:rPr lang="ru-RU" smtClean="0"/>
              <a:pPr/>
              <a:t>18.04.2018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DD3B-C7F5-470A-A004-2312C415AB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8279-A325-4203-ACBE-69A38F8E5804}" type="datetimeFigureOut">
              <a:rPr lang="ru-RU" smtClean="0"/>
              <a:pPr/>
              <a:t>18.04.2018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DD3B-C7F5-470A-A004-2312C415AB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8279-A325-4203-ACBE-69A38F8E5804}" type="datetimeFigureOut">
              <a:rPr lang="ru-RU" smtClean="0"/>
              <a:pPr/>
              <a:t>18.04.2018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DD3B-C7F5-470A-A004-2312C415AB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8279-A325-4203-ACBE-69A38F8E5804}" type="datetimeFigureOut">
              <a:rPr lang="ru-RU" smtClean="0"/>
              <a:pPr/>
              <a:t>18.04.2018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DD3B-C7F5-470A-A004-2312C415AB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28279-A325-4203-ACBE-69A38F8E5804}" type="datetimeFigureOut">
              <a:rPr lang="ru-RU" smtClean="0"/>
              <a:pPr/>
              <a:t>18.04.2018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4DD3B-C7F5-470A-A004-2312C415AB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60648"/>
            <a:ext cx="9144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Граф</a:t>
            </a:r>
            <a:endParaRPr lang="ru-RU" sz="6000" b="1" cap="none" spc="0" dirty="0">
              <a:ln w="11430">
                <a:solidFill>
                  <a:schemeClr val="tx1"/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5949280"/>
            <a:ext cx="896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Выполнила: Сергеева Екатерина 9 «Б»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Users 2\User\Documents\Реферат\Информация\Картинки\Эмбле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412776"/>
            <a:ext cx="4104456" cy="307834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9512" y="4797152"/>
            <a:ext cx="8964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Руководитель: М. Н. Шалимова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Рецензент: Т. В. Дегтярева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4653136"/>
            <a:ext cx="856895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Изучение теории графов необходимо ученикам любого возраста для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упрощения решения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 и лучшего усвоения материала.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0" name="Picture 4" descr="https://i1.ytimg.com/vi/28kp3QDNFQM/hq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124744"/>
            <a:ext cx="4572000" cy="3429001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26064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23528" y="1872986"/>
            <a:ext cx="882047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В. М. Гуровиц, В.В. Ховрина «Графы»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Л. Ю. Березина «Графы и их применение»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О.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И. Мельников «Современные аспекты обучения дискретной математике»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6064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Использованная литература: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51520" y="765285"/>
            <a:ext cx="864096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Графом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называется конечное множество точек, некоторые из которых соединены линиями. Точки называются вершинами графа, а соединяющие линии – рёбрами.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Что такое граф?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D:\Users 2\User\Documents\Реферат\Информация\Картинки\Схема-трассы-А107-Московское-малое-кольцо-Бетонка.jpg"/>
          <p:cNvPicPr>
            <a:picLocks noChangeAspect="1" noChangeArrowheads="1"/>
          </p:cNvPicPr>
          <p:nvPr/>
        </p:nvPicPr>
        <p:blipFill>
          <a:blip r:embed="rId2" cstate="print">
            <a:lum bright="-30000"/>
          </a:blip>
          <a:srcRect/>
          <a:stretch>
            <a:fillRect/>
          </a:stretch>
        </p:blipFill>
        <p:spPr bwMode="auto">
          <a:xfrm>
            <a:off x="2267744" y="2679062"/>
            <a:ext cx="4464496" cy="3847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23528" y="2058526"/>
            <a:ext cx="507605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Термин граф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впервые использовал венгерский математик Денеш Кёниг. Однако развитие теории графов началось с работы Леонарда Эйлера в 1736 году.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864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Возникновение теории графов 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D:\Users 2\User\Documents\Реферат\Информация\Картинки\219px-Leonhard_Euler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412776"/>
            <a:ext cx="3213348" cy="402035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12160" y="5589240"/>
            <a:ext cx="2538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Леонард Эйлер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124744"/>
            <a:ext cx="4230143" cy="259228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Задача о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Кёнигсбергских мостах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39330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51519" y="4405263"/>
            <a:ext cx="871296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Задача о Кёнигсбергских мостах заключалась в решении вопроса о том, 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ожно ли совершить прогулку, пройдя по каждому мосту ровно 1 раз?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268760"/>
            <a:ext cx="3934307" cy="2832143"/>
          </a:xfrm>
          <a:prstGeom prst="rect">
            <a:avLst/>
          </a:prstGeom>
          <a:noFill/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23528" y="4653136"/>
            <a:ext cx="849694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Чтобы граф был эйлеровым, у него должны быть чётные вершины. Так как степени всех вершин нечётны, то совершить такую прогулку нельзя.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6064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Решение задачи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79512" y="1052736"/>
            <a:ext cx="8964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Определить, какие задачи можно решать при помощи графов и привести примеры решения таких задач.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Цель реферата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251520" y="1340768"/>
            <a:ext cx="856895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Изучить информацию по теме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Разобрать принцип решения задач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Систематизировать полученную информацию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Написать тест реферата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Задачи реферата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340768"/>
            <a:ext cx="86409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школьной программе термин «граф» отсутствует, хотя в различных областях математики, а также информатики этот термин используется повсеместно.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Актуальность реферата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23528" y="2204864"/>
            <a:ext cx="432048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Впервые описание алгоритмов с помощью графов ввёл Джон фон Нейман.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Использование теории графов в информатике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JohnvonNeumann-LosAlamo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39" y="1772816"/>
            <a:ext cx="3621185" cy="47209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269</Words>
  <Application>Microsoft Office PowerPoint</Application>
  <PresentationFormat>Экран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Tatiana</dc:creator>
  <cp:lastModifiedBy>Tatiana</cp:lastModifiedBy>
  <cp:revision>68</cp:revision>
  <dcterms:created xsi:type="dcterms:W3CDTF">2018-04-08T17:41:56Z</dcterms:created>
  <dcterms:modified xsi:type="dcterms:W3CDTF">2018-04-18T15:42:09Z</dcterms:modified>
</cp:coreProperties>
</file>