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7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8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84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9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3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5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ABD6-4BC9-47F3-A239-AB3106B618E3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81369-6F94-432B-B48F-5DF3EB909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5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009" y="2367646"/>
            <a:ext cx="331434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Нейросети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879" y="4442336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Выполнил ученик 9 «А» класса</a:t>
            </a:r>
            <a:endParaRPr lang="ru-RU" sz="2000" dirty="0"/>
          </a:p>
          <a:p>
            <a:r>
              <a:rPr lang="ru-RU" sz="2000" dirty="0" smtClean="0"/>
              <a:t>Арутюнян Геннадий</a:t>
            </a:r>
            <a:endParaRPr lang="ru-RU" sz="2000" dirty="0"/>
          </a:p>
          <a:p>
            <a:r>
              <a:rPr lang="ru-RU" sz="2000" dirty="0"/>
              <a:t>Руководитель:</a:t>
            </a:r>
          </a:p>
          <a:p>
            <a:r>
              <a:rPr lang="ru-RU" sz="2000" cap="all" dirty="0"/>
              <a:t>ВЕТЮКОВ</a:t>
            </a:r>
            <a:r>
              <a:rPr lang="ru-RU" sz="2000" b="1" cap="all" dirty="0"/>
              <a:t> </a:t>
            </a:r>
            <a:r>
              <a:rPr lang="ru-RU" sz="2000" cap="all" dirty="0"/>
              <a:t>ДМИТРИЙ</a:t>
            </a:r>
            <a:r>
              <a:rPr lang="ru-RU" sz="2000" b="1" cap="all" dirty="0"/>
              <a:t> </a:t>
            </a:r>
            <a:r>
              <a:rPr lang="ru-RU" sz="2000" cap="all" dirty="0"/>
              <a:t>АЛЕКСЕЕВИЧ</a:t>
            </a:r>
            <a:endParaRPr lang="ru-RU" sz="2000" dirty="0"/>
          </a:p>
          <a:p>
            <a:r>
              <a:rPr lang="ru-RU" sz="2000" dirty="0" smtClean="0"/>
              <a:t>Рецензент</a:t>
            </a:r>
            <a:r>
              <a:rPr lang="ru-RU" sz="2000" dirty="0"/>
              <a:t>: </a:t>
            </a:r>
          </a:p>
          <a:p>
            <a:r>
              <a:rPr lang="ru-RU" sz="2000" dirty="0"/>
              <a:t>ГОЛОДНЯК МИХАИЛ </a:t>
            </a:r>
            <a:r>
              <a:rPr lang="ru-RU" sz="2000" dirty="0" smtClean="0"/>
              <a:t>МИХАЙЛОВИЧ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75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246086"/>
            <a:ext cx="43342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Цели работы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Изучить принцип работы искусственных нейронных сетей, узнать, как их обучают.</a:t>
            </a:r>
          </a:p>
          <a:p>
            <a:endParaRPr lang="ru-RU" dirty="0"/>
          </a:p>
          <a:p>
            <a:r>
              <a:rPr lang="ru-RU" dirty="0" smtClean="0"/>
              <a:t>Ознакомиться с историей искусственных нейронных сетей</a:t>
            </a:r>
          </a:p>
          <a:p>
            <a:endParaRPr lang="ru-RU" dirty="0"/>
          </a:p>
          <a:p>
            <a:r>
              <a:rPr lang="ru-RU" dirty="0" smtClean="0"/>
              <a:t>Узнать, где </a:t>
            </a:r>
            <a:r>
              <a:rPr lang="ru-RU" dirty="0" err="1" smtClean="0"/>
              <a:t>нейросети</a:t>
            </a:r>
            <a:r>
              <a:rPr lang="ru-RU" dirty="0" smtClean="0"/>
              <a:t> применяют уже сегодня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83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0768" y="3906323"/>
            <a:ext cx="4431859" cy="2619021"/>
            <a:chOff x="-71561" y="47207"/>
            <a:chExt cx="3930650" cy="2323755"/>
          </a:xfrm>
        </p:grpSpPr>
        <p:pic>
          <p:nvPicPr>
            <p:cNvPr id="3" name="Рисунок 2" descr="Картинки по запросу Искусственный нейрон формула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1" b="10439"/>
            <a:stretch/>
          </p:blipFill>
          <p:spPr bwMode="auto">
            <a:xfrm>
              <a:off x="-71561" y="469137"/>
              <a:ext cx="3930650" cy="19018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Надпись 4"/>
            <p:cNvSpPr txBox="1"/>
            <p:nvPr/>
          </p:nvSpPr>
          <p:spPr>
            <a:xfrm>
              <a:off x="962106" y="47207"/>
              <a:ext cx="1995777" cy="3339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1. Схема нейрона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031784" y="3501008"/>
            <a:ext cx="4040353" cy="3024336"/>
            <a:chOff x="-170867" y="-675642"/>
            <a:chExt cx="6381750" cy="4778887"/>
          </a:xfrm>
        </p:grpSpPr>
        <p:sp>
          <p:nvSpPr>
            <p:cNvPr id="6" name="Надпись 8"/>
            <p:cNvSpPr txBox="1"/>
            <p:nvPr/>
          </p:nvSpPr>
          <p:spPr>
            <a:xfrm>
              <a:off x="923803" y="-675642"/>
              <a:ext cx="4005884" cy="150219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200000"/>
                </a:lnSpc>
                <a:spcAft>
                  <a:spcPts val="0"/>
                </a:spcAft>
              </a:pPr>
              <a:r>
                <a:rPr lang="ru-RU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2. Схема </a:t>
              </a:r>
              <a:r>
                <a:rPr lang="ru-RU" sz="1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нейросети</a:t>
              </a:r>
              <a:r>
                <a:rPr lang="ru-RU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прямого распространения</a:t>
              </a:r>
              <a:endPara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ru-RU" sz="9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67" y="951739"/>
              <a:ext cx="6381750" cy="3151506"/>
            </a:xfrm>
            <a:prstGeom prst="rect">
              <a:avLst/>
            </a:prstGeom>
          </p:spPr>
        </p:pic>
      </p:grpSp>
      <p:pic>
        <p:nvPicPr>
          <p:cNvPr id="2050" name="Picture 2" descr="ÐÐ°ÑÑÐ¸Ð½ÐºÐ¸ Ð¿Ð¾ Ð·Ð°Ð¿ÑÐ¾ÑÑ ÑÐµÐ»Ð¾Ð²ÐµÑÐµÑÐºÐ¸Ð¹ Ð¼Ð¾Ð·Ð³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967" y="980728"/>
            <a:ext cx="2543185" cy="196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23666" y="-1"/>
            <a:ext cx="9167665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работы искусственных </a:t>
            </a:r>
            <a:r>
              <a:rPr lang="ru-RU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нейросетей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9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ÐµÐ¹ÑÐ¾ÑÐµÑ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14" y="847698"/>
            <a:ext cx="3096344" cy="193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ÐµÐ¹ÑÐ¾ÑÐµÑ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45" y="2924944"/>
            <a:ext cx="5892219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Ð½ÐµÐ¹ÑÐ¾ÑÐµÑÐ¸ ÐºÐ°ÑÑÐ¸Ð½Ðº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173" y="851887"/>
            <a:ext cx="1705791" cy="193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9599" y="1996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Нейросети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современном мире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77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67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Арутюнян</dc:creator>
  <cp:lastModifiedBy>Александр Арутюнян</cp:lastModifiedBy>
  <cp:revision>12</cp:revision>
  <dcterms:created xsi:type="dcterms:W3CDTF">2018-04-15T17:43:21Z</dcterms:created>
  <dcterms:modified xsi:type="dcterms:W3CDTF">2018-04-15T22:19:13Z</dcterms:modified>
</cp:coreProperties>
</file>