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11700" y="437325"/>
            <a:ext cx="8520600" cy="24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Школа 1505</a:t>
            </a:r>
            <a:endParaRPr sz="2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Магнитная подвеска</a:t>
            </a:r>
            <a:endParaRPr/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829875" y="3670850"/>
            <a:ext cx="5002500" cy="12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Руководитель: Наумов А.Л.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Автор: Вардумян А.Т.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3836400" y="4707900"/>
            <a:ext cx="1471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г.Москва 2018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Актуальность и сроки проведения работы</a:t>
            </a:r>
            <a:endParaRPr sz="3000"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71893" y="1858611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Подвеска </a:t>
            </a:r>
            <a:r>
              <a:rPr lang="ru">
                <a:solidFill>
                  <a:srgbClr val="000000"/>
                </a:solidFill>
              </a:rPr>
              <a:t>является </a:t>
            </a:r>
            <a:r>
              <a:rPr lang="ru">
                <a:solidFill>
                  <a:srgbClr val="000000"/>
                </a:solidFill>
              </a:rPr>
              <a:t>важнейшим элементом любой машины.  Постоянно идет поиск новых более прогрессивных технологий, которые бы улучшили те или иные параметры подвески.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Сроки: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1 сентября - 16 декабря - </a:t>
            </a:r>
            <a:r>
              <a:rPr lang="ru">
                <a:solidFill>
                  <a:srgbClr val="000000"/>
                </a:solidFill>
              </a:rPr>
              <a:t>теоретическая </a:t>
            </a:r>
            <a:r>
              <a:rPr lang="ru">
                <a:solidFill>
                  <a:srgbClr val="000000"/>
                </a:solidFill>
              </a:rPr>
              <a:t>подготовка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16 декабря - 18 февраля - изготовление деталей и сборка модели</a:t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18 февраля - 21 марта - исследование параметров подвески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Цели и задачи</a:t>
            </a:r>
            <a:endParaRPr sz="3000"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Изготовление модели магнитной подвески</a:t>
            </a:r>
            <a:endParaRPr>
              <a:solidFill>
                <a:srgbClr val="000000"/>
              </a:solidFill>
            </a:endParaRPr>
          </a:p>
          <a:p>
            <a:pPr indent="-342900" lvl="0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проектирование 3D-модели</a:t>
            </a:r>
            <a:endParaRPr>
              <a:solidFill>
                <a:srgbClr val="000000"/>
              </a:solidFill>
            </a:endParaRPr>
          </a:p>
          <a:p>
            <a:pPr indent="-342900" lvl="0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3D-печать, изготовление и покупка  компонентов</a:t>
            </a:r>
            <a:endParaRPr>
              <a:solidFill>
                <a:srgbClr val="000000"/>
              </a:solidFill>
            </a:endParaRPr>
          </a:p>
          <a:p>
            <a:pPr indent="-342900" lvl="0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сборка модели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Исследование параметров</a:t>
            </a:r>
            <a:endParaRPr>
              <a:solidFill>
                <a:srgbClr val="000000"/>
              </a:solidFill>
            </a:endParaRPr>
          </a:p>
          <a:p>
            <a:pPr indent="-342900" lvl="0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исследование упругих характеристик</a:t>
            </a:r>
            <a:endParaRPr>
              <a:solidFill>
                <a:srgbClr val="000000"/>
              </a:solidFill>
            </a:endParaRPr>
          </a:p>
          <a:p>
            <a:pPr indent="-342900" lvl="0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исследование демпфирующих характеристик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Результаты</a:t>
            </a:r>
            <a:endParaRPr sz="300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1494450"/>
            <a:ext cx="2387275" cy="210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1775" y="1494448"/>
            <a:ext cx="2962850" cy="345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135" y="1494450"/>
            <a:ext cx="2613775" cy="34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200" y="3414250"/>
            <a:ext cx="2387275" cy="1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850200" y="619050"/>
            <a:ext cx="73227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Была создана 3D-модель подвески в программе «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Fusion 360»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 для 3D-печати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Результаты</a:t>
            </a:r>
            <a:endParaRPr sz="30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26" y="1259208"/>
            <a:ext cx="3879701" cy="339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700" y="1259199"/>
            <a:ext cx="4217153" cy="33921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853950" y="656500"/>
            <a:ext cx="7315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Была сконструирована модель магнитной подвески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Эксперимент</a:t>
            </a:r>
            <a:endParaRPr sz="30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113" y="707300"/>
            <a:ext cx="6592874" cy="443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Результаты</a:t>
            </a:r>
            <a:endParaRPr sz="3000"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596125" y="1908925"/>
            <a:ext cx="2067900" cy="27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После чего были сняты данные о его параметрах.</a:t>
            </a:r>
            <a:endParaRPr sz="180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000" y="30238"/>
            <a:ext cx="5825000" cy="5083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О параметрах</a:t>
            </a:r>
            <a:endParaRPr sz="300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863" y="0"/>
            <a:ext cx="44665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Оборудование</a:t>
            </a:r>
            <a:endParaRPr sz="3000"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71900" y="2254175"/>
            <a:ext cx="8222100" cy="23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Мультиметр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Плата Arduino Uno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Линейка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Рельсы 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Весы</a:t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Скотч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