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0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71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92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82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47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3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8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93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68865-FC70-407B-B810-49498C7310AB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0BBB3-9677-4E8F-B660-5FEA9E2CD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752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8360" y="312858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Взаимодействие города и людей: связь архитектуры и повседневности</a:t>
            </a:r>
            <a:endParaRPr lang="ru-RU" dirty="0"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967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2765" y="859808"/>
            <a:ext cx="457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Как люди влияют </a:t>
            </a:r>
            <a:r>
              <a:rPr lang="ru-RU" sz="4400" dirty="0"/>
              <a:t>на создание </a:t>
            </a:r>
            <a:r>
              <a:rPr lang="ru-RU" sz="4400" dirty="0" smtClean="0"/>
              <a:t>окружающего мира </a:t>
            </a:r>
            <a:r>
              <a:rPr lang="ru-RU" sz="4400" dirty="0"/>
              <a:t>и </a:t>
            </a:r>
            <a:r>
              <a:rPr lang="ru-RU" sz="4400" dirty="0" smtClean="0"/>
              <a:t>есть ли у них доступа </a:t>
            </a:r>
            <a:r>
              <a:rPr lang="ru-RU" sz="4400" dirty="0"/>
              <a:t>к такой </a:t>
            </a:r>
            <a:r>
              <a:rPr lang="ru-RU" sz="4400" dirty="0" smtClean="0"/>
              <a:t>возможности</a:t>
            </a:r>
            <a:r>
              <a:rPr lang="en-US" sz="4400" dirty="0" smtClean="0"/>
              <a:t>?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905768" y="1844693"/>
            <a:ext cx="47767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 smtClean="0"/>
              <a:t>Люди</a:t>
            </a:r>
            <a:r>
              <a:rPr lang="ru-RU" sz="2000" dirty="0"/>
              <a:t>, объединившись в некоторые движения, имеют доступ к высказыванию своих недовольств, по вопросам благоустройства их жизни, но ни больше ни </a:t>
            </a:r>
            <a:r>
              <a:rPr lang="ru-RU" sz="2000" dirty="0" smtClean="0"/>
              <a:t>меньше.</a:t>
            </a: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Люди </a:t>
            </a:r>
            <a:r>
              <a:rPr lang="ru-RU" sz="2000" dirty="0"/>
              <a:t>в целом создают тенденции, делают запросы и </a:t>
            </a:r>
            <a:r>
              <a:rPr lang="ru-RU" sz="2000" dirty="0" smtClean="0"/>
              <a:t>архитектура</a:t>
            </a:r>
            <a:r>
              <a:rPr lang="en-US" sz="2000" dirty="0"/>
              <a:t> </a:t>
            </a:r>
            <a:r>
              <a:rPr lang="ru-RU" sz="2000" dirty="0" smtClean="0"/>
              <a:t>на </a:t>
            </a:r>
            <a:r>
              <a:rPr lang="ru-RU" sz="2000" dirty="0"/>
              <a:t>них отвечает.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994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6537" y="2047165"/>
            <a:ext cx="49677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 чем заключается функция архитектуры </a:t>
            </a:r>
            <a:r>
              <a:rPr lang="en-US" sz="4400" dirty="0" smtClean="0"/>
              <a:t>? 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687403" y="1828801"/>
            <a:ext cx="431269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dirty="0" smtClean="0"/>
              <a:t>Создавать </a:t>
            </a:r>
            <a:r>
              <a:rPr lang="ru-RU" sz="2000" dirty="0"/>
              <a:t>условия комфортной </a:t>
            </a:r>
            <a:r>
              <a:rPr lang="ru-RU" sz="2000" dirty="0" smtClean="0"/>
              <a:t>жизни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/>
              <a:t>Транслировать ценности общества, эпохи, в котором создавалась </a:t>
            </a:r>
            <a:r>
              <a:rPr lang="ru-RU" sz="2000" dirty="0" smtClean="0"/>
              <a:t>архитектура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Сохранение памяти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Оказывать </a:t>
            </a:r>
            <a:r>
              <a:rPr lang="ru-RU" sz="2000" dirty="0"/>
              <a:t>влияние на умы людей, </a:t>
            </a:r>
            <a:r>
              <a:rPr lang="ru-RU" sz="2000" dirty="0" smtClean="0"/>
              <a:t>эмоции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Архитектура</a:t>
            </a:r>
            <a:r>
              <a:rPr lang="ru-RU" sz="2000" dirty="0"/>
              <a:t>, как искусство, развивает его, дает новые способы воздействия на окружающих</a:t>
            </a:r>
            <a:endParaRPr lang="ru-RU" sz="2000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5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3206" y="586854"/>
            <a:ext cx="38077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Цель</a:t>
            </a:r>
            <a:r>
              <a:rPr lang="ru-RU" sz="2800" dirty="0" smtClean="0"/>
              <a:t> - выяснить</a:t>
            </a:r>
            <a:r>
              <a:rPr lang="ru-RU" sz="2800" dirty="0"/>
              <a:t>, как архитектура города может влиять на повседневную жизнь его жителей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8603" y="586854"/>
            <a:ext cx="66874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FFC000"/>
                </a:solidFill>
              </a:rPr>
              <a:t>Задачи</a:t>
            </a:r>
            <a:r>
              <a:rPr lang="en-US" sz="2800" dirty="0" smtClean="0">
                <a:solidFill>
                  <a:srgbClr val="FFC000"/>
                </a:solidFill>
              </a:rPr>
              <a:t>: </a:t>
            </a:r>
          </a:p>
          <a:p>
            <a:pPr algn="r"/>
            <a:r>
              <a:rPr lang="ru-RU" sz="2800" dirty="0"/>
              <a:t>1. Выбрать литературу по данной теме, авторами которой являются сами архитекторы;</a:t>
            </a:r>
          </a:p>
          <a:p>
            <a:pPr algn="r"/>
            <a:r>
              <a:rPr lang="ru-RU" sz="2800" dirty="0"/>
              <a:t>2. Составить список вопросов, ответы на которые я хочу получить в книгах, выбранных мною ранее;</a:t>
            </a:r>
          </a:p>
          <a:p>
            <a:pPr algn="r"/>
            <a:r>
              <a:rPr lang="ru-RU" sz="2800" dirty="0"/>
              <a:t>3. Изучая эти книги, кратко законспектировать те главы, которые связаны с темой/ответами;</a:t>
            </a:r>
          </a:p>
          <a:p>
            <a:pPr algn="r"/>
            <a:r>
              <a:rPr lang="ru-RU" sz="2800" dirty="0"/>
              <a:t>4. Провести сравнительный анализ, выявить тенденции, искать несоответствия, которые попытаюсь объяснить.</a:t>
            </a:r>
          </a:p>
          <a:p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23582" y="3278157"/>
            <a:ext cx="43672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Результат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 algn="ctr"/>
            <a:r>
              <a:rPr lang="en-US" sz="2800" dirty="0" smtClean="0"/>
              <a:t>- </a:t>
            </a:r>
            <a:r>
              <a:rPr lang="ru-RU" sz="2800" dirty="0" smtClean="0"/>
              <a:t>Сравнение </a:t>
            </a:r>
            <a:r>
              <a:rPr lang="ru-RU" sz="2800" dirty="0"/>
              <a:t>трёх видений города от трёх разных авторов, а также анализ этих взглядов </a:t>
            </a:r>
          </a:p>
          <a:p>
            <a:pPr algn="ctr"/>
            <a:r>
              <a:rPr lang="en-US" sz="2800" dirty="0" smtClean="0"/>
              <a:t>- </a:t>
            </a:r>
            <a:r>
              <a:rPr lang="ru-RU" sz="2800" dirty="0" smtClean="0"/>
              <a:t>Синтез</a:t>
            </a:r>
            <a:r>
              <a:rPr lang="en-US" sz="2800" dirty="0" smtClean="0"/>
              <a:t> </a:t>
            </a:r>
            <a:r>
              <a:rPr lang="ru-RU" sz="2800" dirty="0" smtClean="0"/>
              <a:t>собственной точки зрения</a:t>
            </a:r>
            <a:endParaRPr lang="ru-RU" sz="2800" dirty="0"/>
          </a:p>
        </p:txBody>
      </p:sp>
      <p:sp>
        <p:nvSpPr>
          <p:cNvPr id="8" name="AutoShape 2" descr="Check mark fre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57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9936" y="2470243"/>
            <a:ext cx="42717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92D050"/>
                </a:solidFill>
              </a:rPr>
              <a:t>Объекты </a:t>
            </a:r>
            <a:r>
              <a:rPr lang="ru-RU" sz="2800" dirty="0">
                <a:solidFill>
                  <a:srgbClr val="92D050"/>
                </a:solidFill>
              </a:rPr>
              <a:t>исследования </a:t>
            </a:r>
            <a:endParaRPr lang="ru-RU" sz="2800" dirty="0" smtClean="0">
              <a:solidFill>
                <a:srgbClr val="92D050"/>
              </a:solidFill>
            </a:endParaRPr>
          </a:p>
          <a:p>
            <a:r>
              <a:rPr lang="ru-RU" sz="2800" dirty="0" smtClean="0"/>
              <a:t>- «</a:t>
            </a:r>
            <a:r>
              <a:rPr lang="ru-RU" sz="2800" dirty="0"/>
              <a:t>Нью-Йорк вне себя» Рема Колхаса </a:t>
            </a:r>
            <a:endParaRPr lang="ru-RU" sz="2800" dirty="0" smtClean="0"/>
          </a:p>
          <a:p>
            <a:r>
              <a:rPr lang="ru-RU" sz="2800" dirty="0" smtClean="0"/>
              <a:t>- «</a:t>
            </a:r>
            <a:r>
              <a:rPr lang="ru-RU" sz="2800" dirty="0"/>
              <a:t>Зачем нужна архитектура» Пола Голдбергера </a:t>
            </a:r>
            <a:endParaRPr lang="ru-RU" sz="2800" dirty="0" smtClean="0"/>
          </a:p>
          <a:p>
            <a:r>
              <a:rPr lang="ru-RU" sz="2800" dirty="0" smtClean="0"/>
              <a:t>- «</a:t>
            </a:r>
            <a:r>
              <a:rPr lang="ru-RU" sz="2800" dirty="0"/>
              <a:t>Двадцать минут на Манхэттене» Майкла Соркина.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8599" y="1085248"/>
            <a:ext cx="44491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92D050"/>
                </a:solidFill>
              </a:rPr>
              <a:t>Предмет исследования </a:t>
            </a:r>
            <a:r>
              <a:rPr lang="ru-RU" sz="2800" dirty="0" smtClean="0"/>
              <a:t>- процессы </a:t>
            </a:r>
            <a:r>
              <a:rPr lang="ru-RU" sz="2800" dirty="0"/>
              <a:t>взаимовлияния общества и архитектуры.</a:t>
            </a:r>
          </a:p>
        </p:txBody>
      </p:sp>
    </p:spTree>
    <p:extLst>
      <p:ext uri="{BB962C8B-B14F-4D97-AF65-F5344CB8AC3E}">
        <p14:creationId xmlns:p14="http://schemas.microsoft.com/office/powerpoint/2010/main" val="186308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994012" y="259307"/>
            <a:ext cx="3138985" cy="29615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Вопросы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-…..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-…..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-…..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486400" y="1023583"/>
            <a:ext cx="2429301" cy="68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857164" y="3220872"/>
            <a:ext cx="2429301" cy="7915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255861" y="4353636"/>
            <a:ext cx="1559257" cy="10918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8286465" y="259307"/>
            <a:ext cx="1951629" cy="22109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РЕМ КОЛХАС</a:t>
            </a:r>
          </a:p>
          <a:p>
            <a:pPr algn="ctr"/>
            <a:r>
              <a:rPr lang="ru-RU" dirty="0" smtClean="0"/>
              <a:t>Нью-Йорк вне себя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71750" y="4176218"/>
            <a:ext cx="1951629" cy="22109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 ГОЛДБЕРГЕР</a:t>
            </a:r>
          </a:p>
          <a:p>
            <a:pPr algn="ctr"/>
            <a:r>
              <a:rPr lang="ru-RU" dirty="0" smtClean="0"/>
              <a:t>Зачем нужна архитектура</a:t>
            </a:r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9105330" y="3152636"/>
            <a:ext cx="1951629" cy="2210937"/>
            <a:chOff x="9105330" y="3152636"/>
            <a:chExt cx="1951629" cy="2210937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9105330" y="3152636"/>
              <a:ext cx="1951629" cy="221093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174707" y="3707643"/>
              <a:ext cx="181287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МАЙКЛ СОРКИН</a:t>
              </a:r>
            </a:p>
            <a:p>
              <a:pPr algn="ctr"/>
              <a:r>
                <a:rPr lang="ru-RU" dirty="0" smtClean="0"/>
                <a:t>Двадцать минут на </a:t>
              </a:r>
            </a:p>
            <a:p>
              <a:pPr algn="ctr"/>
              <a:r>
                <a:rPr lang="ru-RU" dirty="0" smtClean="0"/>
                <a:t>Манхэттене</a:t>
              </a:r>
            </a:p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09376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429" y="1897038"/>
            <a:ext cx="42444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КОЛХАС </a:t>
            </a:r>
            <a:r>
              <a:rPr lang="en-US" sz="6600" dirty="0" smtClean="0"/>
              <a:t>VS </a:t>
            </a:r>
            <a:r>
              <a:rPr lang="ru-RU" sz="6600" dirty="0" smtClean="0"/>
              <a:t>СОРКИН </a:t>
            </a:r>
            <a:r>
              <a:rPr lang="en-US" sz="6600" dirty="0" smtClean="0"/>
              <a:t>VS </a:t>
            </a:r>
            <a:r>
              <a:rPr lang="ru-RU" sz="6600" dirty="0" err="1" smtClean="0"/>
              <a:t>голдбергер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80982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9242" y="1105469"/>
            <a:ext cx="58275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92D050"/>
                </a:solidFill>
              </a:rPr>
              <a:t>Чем отличаются </a:t>
            </a:r>
            <a:r>
              <a:rPr lang="en-US" sz="4000" dirty="0" smtClean="0">
                <a:solidFill>
                  <a:srgbClr val="92D050"/>
                </a:solidFill>
              </a:rPr>
              <a:t>?</a:t>
            </a:r>
            <a:endParaRPr lang="en-US" sz="4000" dirty="0">
              <a:solidFill>
                <a:srgbClr val="92D05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4000" dirty="0"/>
              <a:t>о</a:t>
            </a:r>
            <a:r>
              <a:rPr lang="ru-RU" sz="4000" dirty="0" smtClean="0"/>
              <a:t>пределение роли архитектора</a:t>
            </a:r>
          </a:p>
          <a:p>
            <a:pPr marL="285750" indent="-285750">
              <a:buFontTx/>
              <a:buChar char="-"/>
            </a:pPr>
            <a:r>
              <a:rPr lang="ru-RU" sz="4000" dirty="0"/>
              <a:t>в определении влияния архитектуры города на жизнь </a:t>
            </a:r>
            <a:r>
              <a:rPr lang="ru-RU" sz="4000" dirty="0" smtClean="0"/>
              <a:t>людей</a:t>
            </a:r>
          </a:p>
          <a:p>
            <a:pPr marL="285750" indent="-285750">
              <a:buFontTx/>
              <a:buChar char="-"/>
            </a:pPr>
            <a:r>
              <a:rPr lang="ru-RU" sz="4000" dirty="0" smtClean="0"/>
              <a:t>в </a:t>
            </a:r>
            <a:r>
              <a:rPr lang="ru-RU" sz="4000" dirty="0"/>
              <a:t>определении функции архитектуры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29850" y="696036"/>
            <a:ext cx="27022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Они </a:t>
            </a:r>
            <a:r>
              <a:rPr lang="ru-RU" sz="3200" dirty="0" smtClean="0">
                <a:solidFill>
                  <a:srgbClr val="FF0000"/>
                </a:solidFill>
              </a:rPr>
              <a:t>архитекторы</a:t>
            </a:r>
            <a:r>
              <a:rPr lang="ru-RU" sz="3200" dirty="0" smtClean="0"/>
              <a:t>, а он журналист, архитектурный критик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455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7923" y="2047164"/>
            <a:ext cx="595042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каким образом архитектурный облик города влияет на </a:t>
            </a:r>
            <a:r>
              <a:rPr lang="ru-RU" sz="4400" dirty="0" smtClean="0"/>
              <a:t>жизнь</a:t>
            </a:r>
            <a:r>
              <a:rPr lang="en-US" sz="4400" dirty="0" smtClean="0"/>
              <a:t>?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728347" y="2012904"/>
            <a:ext cx="49404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 smtClean="0"/>
              <a:t>влияние </a:t>
            </a:r>
            <a:r>
              <a:rPr lang="ru-RU" sz="2000" dirty="0"/>
              <a:t>на эмоциональное и психологическое состояние </a:t>
            </a:r>
            <a:r>
              <a:rPr lang="ru-RU" sz="2000" dirty="0" smtClean="0"/>
              <a:t>человека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а</a:t>
            </a:r>
            <a:r>
              <a:rPr lang="ru-RU" sz="2000" dirty="0" smtClean="0"/>
              <a:t>рхитектура </a:t>
            </a:r>
            <a:r>
              <a:rPr lang="ru-RU" sz="2000" dirty="0"/>
              <a:t>– хранитель памяти, культуры, ценностей, менталитета и т.д. 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архитектура </a:t>
            </a:r>
            <a:r>
              <a:rPr lang="ru-RU" sz="2000" dirty="0"/>
              <a:t>способна изменить человека и его отношение к некоторым вопросам, в силу </a:t>
            </a:r>
            <a:r>
              <a:rPr lang="ru-RU" sz="2000" dirty="0" smtClean="0"/>
              <a:t>своей.</a:t>
            </a:r>
            <a:endParaRPr lang="ru-RU" sz="2000" dirty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архитектура </a:t>
            </a:r>
            <a:r>
              <a:rPr lang="ru-RU" sz="2000" dirty="0"/>
              <a:t>создает новые типы населения, новый тип </a:t>
            </a:r>
            <a:r>
              <a:rPr lang="ru-RU" sz="2000" dirty="0" smtClean="0"/>
              <a:t>человека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10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7105" y="1992573"/>
            <a:ext cx="57320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кто в действительности “диктует” архитектуру города?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10483" y="1992573"/>
            <a:ext cx="4121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архитектура </a:t>
            </a:r>
            <a:r>
              <a:rPr lang="ru-RU" dirty="0"/>
              <a:t>создается архитекторами, </a:t>
            </a:r>
            <a:r>
              <a:rPr lang="ru-RU" dirty="0" smtClean="0"/>
              <a:t>властью </a:t>
            </a:r>
            <a:r>
              <a:rPr lang="ru-RU" dirty="0"/>
              <a:t>(</a:t>
            </a:r>
            <a:r>
              <a:rPr lang="ru-RU" dirty="0" smtClean="0"/>
              <a:t>государством)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архитектура </a:t>
            </a:r>
            <a:r>
              <a:rPr lang="ru-RU" dirty="0"/>
              <a:t>– это своевременная реакция всех этих людей на запросы общества, на изменения и процессы, происходящие в </a:t>
            </a:r>
            <a:r>
              <a:rPr lang="ru-RU" dirty="0" smtClean="0"/>
              <a:t>нем.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т</a:t>
            </a:r>
            <a:r>
              <a:rPr lang="ru-RU" dirty="0" smtClean="0"/>
              <a:t>ехнологии</a:t>
            </a:r>
            <a:r>
              <a:rPr lang="ru-RU" dirty="0"/>
              <a:t>, технологии и еще раз технологии. </a:t>
            </a:r>
            <a:r>
              <a:rPr lang="ru-RU" dirty="0" smtClean="0"/>
              <a:t>и постоянно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0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0561" y="1146412"/>
            <a:ext cx="34119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Когда теряется связь между людьми и тем, что возводится вокруг них?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64071" y="1146412"/>
            <a:ext cx="47767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 smtClean="0"/>
              <a:t>Простые </a:t>
            </a:r>
            <a:r>
              <a:rPr lang="ru-RU" sz="2000" dirty="0"/>
              <a:t>люди, жители обычных районов обычного города не выбирают себе жилья, у них нет доступа к глобальному формированию </a:t>
            </a:r>
            <a:r>
              <a:rPr lang="ru-RU" sz="2000" dirty="0" smtClean="0"/>
              <a:t>среды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Архитекторы и девелоперы не </a:t>
            </a:r>
            <a:r>
              <a:rPr lang="ru-RU" sz="2000" dirty="0"/>
              <a:t>всегда понимают </a:t>
            </a:r>
            <a:r>
              <a:rPr lang="ru-RU" sz="2000" dirty="0" smtClean="0"/>
              <a:t>контекст времени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Желание </a:t>
            </a:r>
            <a:r>
              <a:rPr lang="ru-RU" sz="2000" dirty="0"/>
              <a:t>верхушек общества не совпадает с желаниями и представлениями обычных </a:t>
            </a:r>
            <a:r>
              <a:rPr lang="ru-RU" sz="2000" dirty="0" smtClean="0"/>
              <a:t>людей</a:t>
            </a:r>
            <a:endParaRPr lang="ru-RU" sz="2000" b="0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91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</TotalTime>
  <Words>456</Words>
  <Application>Microsoft Office PowerPoint</Application>
  <PresentationFormat>Широкоэкранный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Browallia New</vt:lpstr>
      <vt:lpstr>Calibri</vt:lpstr>
      <vt:lpstr>Calibri Light</vt:lpstr>
      <vt:lpstr>Office Theme</vt:lpstr>
      <vt:lpstr>Взаимодействие города и людей: связь архитектуры и повседневности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рипма</dc:title>
  <dc:creator>Elli</dc:creator>
  <cp:lastModifiedBy>Aziz</cp:lastModifiedBy>
  <cp:revision>11</cp:revision>
  <dcterms:created xsi:type="dcterms:W3CDTF">2018-04-24T21:21:39Z</dcterms:created>
  <dcterms:modified xsi:type="dcterms:W3CDTF">2018-04-25T05:04:28Z</dcterms:modified>
</cp:coreProperties>
</file>