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4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8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4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2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5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0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054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933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4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4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224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2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C8D57E9-2907-4049-BAD8-A398275AD229}" type="datetimeFigureOut">
              <a:rPr lang="ru-RU" smtClean="0"/>
              <a:t>28.04.18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817D373-428A-8648-82C7-C36FF2571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03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19EFB-70D3-2B4B-A068-368DC9853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3995" y="1109609"/>
            <a:ext cx="9894013" cy="3431569"/>
          </a:xfrm>
        </p:spPr>
        <p:txBody>
          <a:bodyPr>
            <a:normAutofit/>
          </a:bodyPr>
          <a:lstStyle/>
          <a:p>
            <a:r>
              <a:rPr lang="ru-RU" dirty="0"/>
              <a:t>С</a:t>
            </a:r>
            <a:r>
              <a:rPr lang="en-US" dirty="0" err="1"/>
              <a:t>пособы</a:t>
            </a:r>
            <a:r>
              <a:rPr lang="en-US" dirty="0"/>
              <a:t> </a:t>
            </a:r>
            <a:r>
              <a:rPr lang="en-US" dirty="0" err="1"/>
              <a:t>преодоления</a:t>
            </a:r>
            <a:r>
              <a:rPr lang="en-US" dirty="0"/>
              <a:t> </a:t>
            </a:r>
            <a:r>
              <a:rPr lang="en-US" dirty="0" err="1"/>
              <a:t>негативных</a:t>
            </a:r>
            <a:r>
              <a:rPr lang="en-US" dirty="0"/>
              <a:t> </a:t>
            </a:r>
            <a:r>
              <a:rPr lang="en-US" dirty="0" err="1"/>
              <a:t>аспектов</a:t>
            </a:r>
            <a:r>
              <a:rPr lang="en-US" dirty="0"/>
              <a:t> </a:t>
            </a:r>
            <a:r>
              <a:rPr lang="en-US" dirty="0" err="1"/>
              <a:t>экзаменационного</a:t>
            </a:r>
            <a:r>
              <a:rPr lang="en-US" dirty="0"/>
              <a:t> </a:t>
            </a:r>
            <a:r>
              <a:rPr lang="en-US" dirty="0" err="1"/>
              <a:t>стресса</a:t>
            </a:r>
            <a:r>
              <a:rPr lang="en-US" dirty="0"/>
              <a:t> (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примере</a:t>
            </a:r>
            <a:r>
              <a:rPr lang="en-US" dirty="0"/>
              <a:t> </a:t>
            </a:r>
            <a:r>
              <a:rPr lang="en-US" dirty="0" err="1"/>
              <a:t>представлений</a:t>
            </a:r>
            <a:r>
              <a:rPr lang="en-US" dirty="0"/>
              <a:t> </a:t>
            </a:r>
            <a:r>
              <a:rPr lang="en-US" dirty="0" err="1"/>
              <a:t>учеников</a:t>
            </a:r>
            <a:r>
              <a:rPr lang="en-US" dirty="0"/>
              <a:t> 11-х </a:t>
            </a:r>
            <a:r>
              <a:rPr lang="en-US" dirty="0" err="1"/>
              <a:t>классов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6C79C0-C81A-AB49-A4CA-2C243ED35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030638"/>
            <a:ext cx="6801612" cy="123989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</a:t>
            </a:r>
            <a:r>
              <a:rPr lang="en-US" dirty="0" err="1"/>
              <a:t>втор</a:t>
            </a:r>
            <a:r>
              <a:rPr lang="en-US" dirty="0"/>
              <a:t>: </a:t>
            </a:r>
            <a:r>
              <a:rPr lang="en-US" dirty="0" err="1"/>
              <a:t>ученица</a:t>
            </a:r>
            <a:r>
              <a:rPr lang="en-US" dirty="0"/>
              <a:t> 10 </a:t>
            </a:r>
            <a:r>
              <a:rPr lang="en-US" dirty="0" err="1"/>
              <a:t>класса</a:t>
            </a:r>
            <a:r>
              <a:rPr lang="en-US" dirty="0"/>
              <a:t> “</a:t>
            </a:r>
            <a:r>
              <a:rPr lang="en-US" dirty="0" err="1"/>
              <a:t>В</a:t>
            </a:r>
            <a:r>
              <a:rPr lang="en-US" dirty="0"/>
              <a:t>” </a:t>
            </a:r>
            <a:r>
              <a:rPr lang="en-US" dirty="0" err="1"/>
              <a:t>Абаимова</a:t>
            </a:r>
            <a:r>
              <a:rPr lang="en-US" dirty="0"/>
              <a:t> </a:t>
            </a:r>
            <a:r>
              <a:rPr lang="en-US" dirty="0" err="1"/>
              <a:t>Мария</a:t>
            </a:r>
            <a:r>
              <a:rPr lang="en-US" dirty="0"/>
              <a:t> </a:t>
            </a:r>
          </a:p>
          <a:p>
            <a:r>
              <a:rPr lang="en-US" dirty="0" err="1"/>
              <a:t>Руквоодитель</a:t>
            </a:r>
            <a:r>
              <a:rPr lang="en-US" dirty="0"/>
              <a:t>: </a:t>
            </a:r>
            <a:r>
              <a:rPr lang="en-US" dirty="0" err="1"/>
              <a:t>к.психол.н</a:t>
            </a:r>
            <a:r>
              <a:rPr lang="en-US" dirty="0"/>
              <a:t>. </a:t>
            </a:r>
            <a:r>
              <a:rPr lang="en-US" dirty="0" err="1"/>
              <a:t>Савина</a:t>
            </a:r>
            <a:r>
              <a:rPr lang="en-US" dirty="0"/>
              <a:t> О.О. </a:t>
            </a:r>
          </a:p>
          <a:p>
            <a:r>
              <a:rPr lang="en-US" dirty="0" err="1"/>
              <a:t>Рецензент</a:t>
            </a:r>
            <a:r>
              <a:rPr lang="en-US" dirty="0"/>
              <a:t>: </a:t>
            </a:r>
            <a:r>
              <a:rPr lang="en-US" dirty="0" err="1"/>
              <a:t>Смирнова</a:t>
            </a:r>
            <a:r>
              <a:rPr lang="en-US" dirty="0"/>
              <a:t> О.М. </a:t>
            </a:r>
            <a:endParaRPr lang="ru-RU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A7C600BA-5F9B-9E47-9BA5-496F85413723}"/>
              </a:ext>
            </a:extLst>
          </p:cNvPr>
          <p:cNvSpPr txBox="1">
            <a:spLocks/>
          </p:cNvSpPr>
          <p:nvPr/>
        </p:nvSpPr>
        <p:spPr>
          <a:xfrm>
            <a:off x="2820195" y="489662"/>
            <a:ext cx="6801612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ДИПЛОМНАЯ РАБОТА НА ТЕМУ: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69817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5AB10-82A2-3C42-A2D7-5238A506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АКТУАЛЬНОСТь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B953CBED-A20B-6348-9086-F1617E774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err="1"/>
              <a:t>Многие</a:t>
            </a:r>
            <a:r>
              <a:rPr lang="en-US" sz="2000" dirty="0"/>
              <a:t> </a:t>
            </a:r>
            <a:r>
              <a:rPr lang="en-US" sz="2000" dirty="0" err="1"/>
              <a:t>ученики</a:t>
            </a:r>
            <a:r>
              <a:rPr lang="en-US" sz="2000" dirty="0"/>
              <a:t> </a:t>
            </a:r>
            <a:r>
              <a:rPr lang="en-US" sz="2000" dirty="0" err="1"/>
              <a:t>сталкиваются</a:t>
            </a:r>
            <a:r>
              <a:rPr lang="en-US" sz="2000" dirty="0"/>
              <a:t> </a:t>
            </a:r>
            <a:r>
              <a:rPr lang="en-US" sz="2000" dirty="0" err="1"/>
              <a:t>с</a:t>
            </a:r>
            <a:r>
              <a:rPr lang="en-US" sz="2000" dirty="0"/>
              <a:t> </a:t>
            </a:r>
            <a:r>
              <a:rPr lang="en-US" sz="2000" dirty="0" err="1"/>
              <a:t>предэкзаменационным</a:t>
            </a:r>
            <a:r>
              <a:rPr lang="en-US" sz="2000" dirty="0"/>
              <a:t> </a:t>
            </a:r>
            <a:r>
              <a:rPr lang="en-US" sz="2000" dirty="0" err="1"/>
              <a:t>стрессом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 err="1"/>
              <a:t>Высокая</a:t>
            </a:r>
            <a:r>
              <a:rPr lang="en-US" sz="2000" dirty="0"/>
              <a:t> </a:t>
            </a:r>
            <a:r>
              <a:rPr lang="en-US" sz="2000" dirty="0" err="1"/>
              <a:t>значимость</a:t>
            </a:r>
            <a:r>
              <a:rPr lang="en-US" sz="2000" dirty="0"/>
              <a:t> </a:t>
            </a:r>
            <a:r>
              <a:rPr lang="en-US" sz="2000" dirty="0" err="1"/>
              <a:t>подобных</a:t>
            </a:r>
            <a:r>
              <a:rPr lang="en-US" sz="2000" dirty="0"/>
              <a:t> </a:t>
            </a:r>
            <a:r>
              <a:rPr lang="en-US" sz="2000" dirty="0" err="1"/>
              <a:t>мероприятий</a:t>
            </a:r>
            <a:r>
              <a:rPr lang="en-US" sz="2000" dirty="0"/>
              <a:t> </a:t>
            </a:r>
            <a:r>
              <a:rPr lang="en-US" sz="2000" dirty="0" err="1"/>
              <a:t>преваращает</a:t>
            </a:r>
            <a:r>
              <a:rPr lang="en-US" sz="2000" dirty="0"/>
              <a:t> </a:t>
            </a:r>
            <a:r>
              <a:rPr lang="en-US" sz="2000" dirty="0" err="1"/>
              <a:t>предэкзаменационную</a:t>
            </a:r>
            <a:r>
              <a:rPr lang="en-US" sz="2000" dirty="0"/>
              <a:t> </a:t>
            </a:r>
            <a:r>
              <a:rPr lang="en-US" sz="2000" dirty="0" err="1"/>
              <a:t>ситуацию</a:t>
            </a:r>
            <a:r>
              <a:rPr lang="en-US" sz="2000" dirty="0"/>
              <a:t>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экстремальную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 err="1"/>
              <a:t>Предэкзаменационный</a:t>
            </a:r>
            <a:r>
              <a:rPr lang="en-US" sz="2000" dirty="0"/>
              <a:t> </a:t>
            </a:r>
            <a:r>
              <a:rPr lang="en-US" sz="2000" dirty="0" err="1"/>
              <a:t>стресс</a:t>
            </a:r>
            <a:r>
              <a:rPr lang="en-US" sz="2000" dirty="0"/>
              <a:t> </a:t>
            </a:r>
            <a:r>
              <a:rPr lang="en-US" sz="2000" dirty="0" err="1"/>
              <a:t>может</a:t>
            </a:r>
            <a:r>
              <a:rPr lang="en-US" sz="2000" dirty="0"/>
              <a:t> </a:t>
            </a:r>
            <a:r>
              <a:rPr lang="en-US" sz="2000" dirty="0" err="1"/>
              <a:t>повлиять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учеников</a:t>
            </a:r>
            <a:r>
              <a:rPr lang="en-US" sz="2000" dirty="0"/>
              <a:t> </a:t>
            </a:r>
            <a:r>
              <a:rPr lang="en-US" sz="2000" dirty="0" err="1"/>
              <a:t>как</a:t>
            </a:r>
            <a:r>
              <a:rPr lang="en-US" sz="2000" dirty="0"/>
              <a:t> </a:t>
            </a:r>
            <a:r>
              <a:rPr lang="en-US" sz="2000" dirty="0" err="1"/>
              <a:t>негативно</a:t>
            </a:r>
            <a:r>
              <a:rPr lang="en-US" sz="2000" dirty="0"/>
              <a:t>, </a:t>
            </a:r>
            <a:r>
              <a:rPr lang="en-US" sz="2000" dirty="0" err="1"/>
              <a:t>так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позитивно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случае</a:t>
            </a:r>
            <a:r>
              <a:rPr lang="en-US" sz="2000" dirty="0"/>
              <a:t> </a:t>
            </a:r>
            <a:r>
              <a:rPr lang="en-US" sz="2000" dirty="0" err="1"/>
              <a:t>негативного</a:t>
            </a:r>
            <a:r>
              <a:rPr lang="en-US" sz="2000" dirty="0"/>
              <a:t> </a:t>
            </a:r>
            <a:r>
              <a:rPr lang="en-US" sz="2000" dirty="0" err="1"/>
              <a:t>влияния</a:t>
            </a:r>
            <a:r>
              <a:rPr lang="en-US" sz="2000" dirty="0"/>
              <a:t> </a:t>
            </a:r>
            <a:r>
              <a:rPr lang="en-US" sz="2000" dirty="0" err="1"/>
              <a:t>возможны</a:t>
            </a:r>
            <a:r>
              <a:rPr lang="en-US" sz="2000" dirty="0"/>
              <a:t> </a:t>
            </a:r>
            <a:r>
              <a:rPr lang="en-US" sz="2000" dirty="0" err="1"/>
              <a:t>серьезные</a:t>
            </a:r>
            <a:r>
              <a:rPr lang="en-US" sz="2000" dirty="0"/>
              <a:t> </a:t>
            </a:r>
            <a:r>
              <a:rPr lang="en-US" sz="2000" dirty="0" err="1"/>
              <a:t>последствия</a:t>
            </a:r>
            <a:r>
              <a:rPr lang="en-US" sz="20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50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193504-9405-EE4D-B247-90619F79B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проблема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9294EA19-078D-5642-8E9A-52BF3C3E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В</a:t>
            </a:r>
            <a:r>
              <a:rPr lang="en-US" sz="2000" dirty="0" err="1"/>
              <a:t>ыявление</a:t>
            </a:r>
            <a:r>
              <a:rPr lang="en-US" sz="2000" dirty="0"/>
              <a:t> </a:t>
            </a:r>
            <a:r>
              <a:rPr lang="en-US" sz="2000" dirty="0" err="1"/>
              <a:t>факторов</a:t>
            </a:r>
            <a:r>
              <a:rPr lang="en-US" sz="2000" dirty="0"/>
              <a:t>, </a:t>
            </a:r>
            <a:r>
              <a:rPr lang="en-US" sz="2000" dirty="0" err="1"/>
              <a:t>помогающих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затрудняющих</a:t>
            </a:r>
            <a:r>
              <a:rPr lang="en-US" sz="2000" dirty="0"/>
              <a:t> </a:t>
            </a:r>
            <a:r>
              <a:rPr lang="en-US" sz="2000" dirty="0" err="1"/>
              <a:t>преодоление</a:t>
            </a:r>
            <a:r>
              <a:rPr lang="en-US" sz="2000" dirty="0"/>
              <a:t> </a:t>
            </a:r>
            <a:r>
              <a:rPr lang="en-US" sz="2000" dirty="0" err="1"/>
              <a:t>нежелательных</a:t>
            </a:r>
            <a:r>
              <a:rPr lang="en-US" sz="2000" dirty="0"/>
              <a:t> </a:t>
            </a:r>
            <a:r>
              <a:rPr lang="en-US" sz="2000" dirty="0" err="1"/>
              <a:t>аспектов</a:t>
            </a:r>
            <a:r>
              <a:rPr lang="en-US" sz="2000" dirty="0"/>
              <a:t> </a:t>
            </a:r>
            <a:r>
              <a:rPr lang="en-US" sz="2000" dirty="0" err="1"/>
              <a:t>экстремального</a:t>
            </a:r>
            <a:r>
              <a:rPr lang="en-US" sz="2000" dirty="0"/>
              <a:t> </a:t>
            </a:r>
            <a:r>
              <a:rPr lang="en-US" sz="2000" dirty="0" err="1"/>
              <a:t>стресса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 err="1"/>
              <a:t>Информированность</a:t>
            </a:r>
            <a:r>
              <a:rPr lang="en-US" sz="2000" dirty="0"/>
              <a:t> </a:t>
            </a:r>
            <a:r>
              <a:rPr lang="en-US" sz="2000" dirty="0" err="1"/>
              <a:t>подростков</a:t>
            </a:r>
            <a:r>
              <a:rPr lang="en-US" sz="2000" dirty="0"/>
              <a:t> </a:t>
            </a:r>
            <a:r>
              <a:rPr lang="en-US" sz="2000" dirty="0" err="1"/>
              <a:t>о</a:t>
            </a:r>
            <a:r>
              <a:rPr lang="en-US" sz="2000" dirty="0"/>
              <a:t> </a:t>
            </a:r>
            <a:r>
              <a:rPr lang="en-US" sz="2000" dirty="0" err="1"/>
              <a:t>влиянии</a:t>
            </a:r>
            <a:r>
              <a:rPr lang="en-US" sz="2000" dirty="0"/>
              <a:t> </a:t>
            </a:r>
            <a:r>
              <a:rPr lang="en-US" sz="2000" dirty="0" err="1"/>
              <a:t>различных</a:t>
            </a:r>
            <a:r>
              <a:rPr lang="en-US" sz="2000" dirty="0"/>
              <a:t> </a:t>
            </a:r>
            <a:r>
              <a:rPr lang="en-US" sz="2000" dirty="0" err="1"/>
              <a:t>проявлений</a:t>
            </a:r>
            <a:r>
              <a:rPr lang="en-US" sz="2000" dirty="0"/>
              <a:t> </a:t>
            </a:r>
            <a:r>
              <a:rPr lang="en-US" sz="2000" dirty="0" err="1"/>
              <a:t>стресса</a:t>
            </a:r>
            <a:r>
              <a:rPr lang="en-US" sz="2000" dirty="0"/>
              <a:t>, </a:t>
            </a:r>
            <a:r>
              <a:rPr lang="en-US" sz="2000" dirty="0" err="1"/>
              <a:t>способах</a:t>
            </a:r>
            <a:r>
              <a:rPr lang="en-US" sz="2000" dirty="0"/>
              <a:t> </a:t>
            </a:r>
            <a:r>
              <a:rPr lang="en-US" sz="2000" dirty="0" err="1"/>
              <a:t>профилактики</a:t>
            </a:r>
            <a:r>
              <a:rPr lang="en-US" sz="2000" dirty="0"/>
              <a:t> </a:t>
            </a:r>
            <a:r>
              <a:rPr lang="en-US" sz="2000" dirty="0" err="1"/>
              <a:t>переживаний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 err="1"/>
              <a:t>Использование</a:t>
            </a:r>
            <a:r>
              <a:rPr lang="en-US" sz="2000" dirty="0"/>
              <a:t> </a:t>
            </a:r>
            <a:r>
              <a:rPr lang="en-US" sz="2000" dirty="0" err="1"/>
              <a:t>данных</a:t>
            </a:r>
            <a:r>
              <a:rPr lang="en-US" sz="2000" dirty="0"/>
              <a:t> </a:t>
            </a:r>
            <a:r>
              <a:rPr lang="en-US" sz="2000" dirty="0" err="1"/>
              <a:t>методов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практике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 err="1"/>
              <a:t>Малоизученность</a:t>
            </a:r>
            <a:r>
              <a:rPr lang="en-US" sz="2000" dirty="0"/>
              <a:t> </a:t>
            </a:r>
            <a:r>
              <a:rPr lang="en-US" sz="2000" dirty="0" err="1"/>
              <a:t>темы</a:t>
            </a:r>
            <a:r>
              <a:rPr lang="en-US" sz="2000" dirty="0"/>
              <a:t> </a:t>
            </a:r>
            <a:r>
              <a:rPr lang="en-US" sz="2000" dirty="0" err="1"/>
              <a:t>среди</a:t>
            </a:r>
            <a:r>
              <a:rPr lang="en-US" sz="2000" dirty="0"/>
              <a:t> </a:t>
            </a:r>
            <a:r>
              <a:rPr lang="en-US" sz="2000" dirty="0" err="1"/>
              <a:t>выпускников</a:t>
            </a:r>
            <a:r>
              <a:rPr lang="en-US" sz="2000" dirty="0"/>
              <a:t> </a:t>
            </a:r>
            <a:r>
              <a:rPr lang="en-US" sz="2000" dirty="0" err="1"/>
              <a:t>школьных</a:t>
            </a:r>
            <a:r>
              <a:rPr lang="en-US" sz="2000" dirty="0"/>
              <a:t> </a:t>
            </a:r>
            <a:r>
              <a:rPr lang="en-US" sz="2000" dirty="0" err="1"/>
              <a:t>заведений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087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52D5D-B7F4-4141-8A42-87DF13BA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цель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97B19090-40D7-8A41-A03A-1CC3FF5ED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П</a:t>
            </a:r>
            <a:r>
              <a:rPr lang="en-US" sz="2000" dirty="0" err="1"/>
              <a:t>роанализировать</a:t>
            </a:r>
            <a:r>
              <a:rPr lang="en-US" sz="2000" dirty="0"/>
              <a:t> </a:t>
            </a:r>
            <a:r>
              <a:rPr lang="en-US" sz="2000" dirty="0" err="1"/>
              <a:t>осведомленность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использование</a:t>
            </a:r>
            <a:r>
              <a:rPr lang="en-US" sz="2000" dirty="0"/>
              <a:t> </a:t>
            </a:r>
            <a:r>
              <a:rPr lang="en-US" sz="2000" dirty="0" err="1"/>
              <a:t>учениками</a:t>
            </a:r>
            <a:r>
              <a:rPr lang="en-US" sz="2000" dirty="0"/>
              <a:t>, </a:t>
            </a:r>
            <a:r>
              <a:rPr lang="en-US" sz="2000" dirty="0" err="1"/>
              <a:t>которым</a:t>
            </a:r>
            <a:r>
              <a:rPr lang="en-US" sz="2000" dirty="0"/>
              <a:t> </a:t>
            </a:r>
            <a:r>
              <a:rPr lang="en-US" sz="2000" dirty="0" err="1"/>
              <a:t>предстоит</a:t>
            </a:r>
            <a:r>
              <a:rPr lang="en-US" sz="2000" dirty="0"/>
              <a:t> </a:t>
            </a:r>
            <a:r>
              <a:rPr lang="en-US" sz="2000" dirty="0" err="1"/>
              <a:t>сдача</a:t>
            </a:r>
            <a:r>
              <a:rPr lang="en-US" sz="2000" dirty="0"/>
              <a:t> ЕГЭ, </a:t>
            </a:r>
            <a:r>
              <a:rPr lang="en-US" sz="2000" dirty="0" err="1"/>
              <a:t>методов</a:t>
            </a:r>
            <a:r>
              <a:rPr lang="en-US" sz="2000" dirty="0"/>
              <a:t> </a:t>
            </a:r>
            <a:r>
              <a:rPr lang="en-US" sz="2000" dirty="0" err="1"/>
              <a:t>преодоления</a:t>
            </a:r>
            <a:r>
              <a:rPr lang="en-US" sz="2000" dirty="0"/>
              <a:t> </a:t>
            </a:r>
            <a:r>
              <a:rPr lang="en-US" sz="2000" dirty="0" err="1"/>
              <a:t>нежелательных</a:t>
            </a:r>
            <a:r>
              <a:rPr lang="en-US" sz="2000" dirty="0"/>
              <a:t> </a:t>
            </a:r>
            <a:r>
              <a:rPr lang="en-US" sz="2000" dirty="0" err="1"/>
              <a:t>аспектов</a:t>
            </a:r>
            <a:r>
              <a:rPr lang="en-US" sz="2000" dirty="0"/>
              <a:t> </a:t>
            </a:r>
            <a:r>
              <a:rPr lang="en-US" sz="2000" dirty="0" err="1"/>
              <a:t>экстремального</a:t>
            </a:r>
            <a:r>
              <a:rPr lang="en-US" sz="2000" dirty="0"/>
              <a:t> </a:t>
            </a:r>
            <a:r>
              <a:rPr lang="en-US" sz="2000" dirty="0" err="1"/>
              <a:t>стресса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активизации</a:t>
            </a:r>
            <a:r>
              <a:rPr lang="en-US" sz="2000" dirty="0"/>
              <a:t> </a:t>
            </a:r>
            <a:r>
              <a:rPr lang="en-US" sz="2000" dirty="0" err="1"/>
              <a:t>устойчивости</a:t>
            </a:r>
            <a:r>
              <a:rPr lang="en-US" sz="2000" dirty="0"/>
              <a:t>, </a:t>
            </a:r>
            <a:r>
              <a:rPr lang="en-US" sz="2000" dirty="0" err="1"/>
              <a:t>стойкости</a:t>
            </a:r>
            <a:r>
              <a:rPr lang="en-US" sz="2000" dirty="0"/>
              <a:t>, </a:t>
            </a:r>
            <a:r>
              <a:rPr lang="en-US" sz="2000" dirty="0" err="1"/>
              <a:t>роста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развития</a:t>
            </a:r>
            <a:r>
              <a:rPr lang="en-US" sz="2000" dirty="0"/>
              <a:t> </a:t>
            </a:r>
            <a:r>
              <a:rPr lang="en-US" sz="2000" dirty="0" err="1"/>
              <a:t>личности</a:t>
            </a:r>
            <a:r>
              <a:rPr lang="en-US" sz="2000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810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63CA34D-EC8A-F744-A9AA-4CA636E00403}"/>
              </a:ext>
            </a:extLst>
          </p:cNvPr>
          <p:cNvSpPr/>
          <p:nvPr/>
        </p:nvSpPr>
        <p:spPr>
          <a:xfrm>
            <a:off x="2231137" y="2607222"/>
            <a:ext cx="3738148" cy="25709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A4DB7-750F-AE40-B49F-0C712923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задачи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A3CF2BB1-88AE-2445-9CE7-534901D5C4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04422" y="2607222"/>
            <a:ext cx="3792485" cy="269424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Т</a:t>
            </a:r>
            <a:r>
              <a:rPr lang="en-US" sz="2000" b="1" dirty="0" err="1"/>
              <a:t>еоритические</a:t>
            </a:r>
            <a:endParaRPr lang="en-US" sz="2000" b="1" dirty="0"/>
          </a:p>
          <a:p>
            <a:pPr lvl="1" algn="just"/>
            <a:r>
              <a:rPr lang="en-US" sz="2000" dirty="0" err="1"/>
              <a:t>Определение</a:t>
            </a:r>
            <a:r>
              <a:rPr lang="en-US" sz="2000" dirty="0"/>
              <a:t> </a:t>
            </a:r>
            <a:r>
              <a:rPr lang="en-US" sz="2000" dirty="0" err="1"/>
              <a:t>основных</a:t>
            </a:r>
            <a:r>
              <a:rPr lang="en-US" sz="2000" dirty="0"/>
              <a:t> </a:t>
            </a:r>
            <a:r>
              <a:rPr lang="en-US" sz="2000" dirty="0" err="1"/>
              <a:t>понятий</a:t>
            </a:r>
            <a:r>
              <a:rPr lang="en-US" sz="2000" dirty="0"/>
              <a:t> </a:t>
            </a:r>
            <a:r>
              <a:rPr lang="en-US" sz="2000" dirty="0" err="1"/>
              <a:t>темы</a:t>
            </a:r>
            <a:r>
              <a:rPr lang="en-US" sz="2000" dirty="0"/>
              <a:t> </a:t>
            </a:r>
          </a:p>
          <a:p>
            <a:pPr lvl="1" algn="just"/>
            <a:r>
              <a:rPr lang="ru-RU" sz="2000" dirty="0"/>
              <a:t>В</a:t>
            </a:r>
            <a:r>
              <a:rPr lang="en-US" sz="2000" dirty="0" err="1"/>
              <a:t>ыявление</a:t>
            </a:r>
            <a:r>
              <a:rPr lang="en-US" sz="2000" dirty="0"/>
              <a:t> </a:t>
            </a:r>
            <a:r>
              <a:rPr lang="en-US" sz="2000" dirty="0" err="1"/>
              <a:t>методов</a:t>
            </a:r>
            <a:r>
              <a:rPr lang="en-US" sz="2000" dirty="0"/>
              <a:t> </a:t>
            </a:r>
            <a:r>
              <a:rPr lang="en-US" sz="2000" dirty="0" err="1"/>
              <a:t>преодоления</a:t>
            </a:r>
            <a:r>
              <a:rPr lang="en-US" sz="2000" dirty="0"/>
              <a:t> (</a:t>
            </a:r>
            <a:r>
              <a:rPr lang="en-US" sz="2000" dirty="0" err="1"/>
              <a:t>совладания</a:t>
            </a:r>
            <a:r>
              <a:rPr lang="en-US" sz="2000" dirty="0"/>
              <a:t>) </a:t>
            </a:r>
            <a:r>
              <a:rPr lang="en-US" sz="2000" dirty="0" err="1"/>
              <a:t>с</a:t>
            </a:r>
            <a:r>
              <a:rPr lang="en-US" sz="2000" dirty="0"/>
              <a:t> </a:t>
            </a:r>
            <a:r>
              <a:rPr lang="en-US" sz="2000" dirty="0" err="1"/>
              <a:t>экзаменационном</a:t>
            </a:r>
            <a:r>
              <a:rPr lang="en-US" sz="2000" dirty="0"/>
              <a:t> </a:t>
            </a:r>
            <a:r>
              <a:rPr lang="en-US" sz="2000" dirty="0" err="1"/>
              <a:t>стрессом</a:t>
            </a:r>
            <a:r>
              <a:rPr lang="en-US" sz="2000" dirty="0"/>
              <a:t> 	</a:t>
            </a:r>
            <a:endParaRPr lang="ru-RU" sz="20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82D7317-F19D-9D45-868A-DA2B54A5D5EB}"/>
              </a:ext>
            </a:extLst>
          </p:cNvPr>
          <p:cNvSpPr/>
          <p:nvPr/>
        </p:nvSpPr>
        <p:spPr>
          <a:xfrm>
            <a:off x="6317665" y="2607221"/>
            <a:ext cx="3643199" cy="2570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Место для объекта 3">
            <a:extLst>
              <a:ext uri="{FF2B5EF4-FFF2-40B4-BE49-F238E27FC236}">
                <a16:creationId xmlns:a16="http://schemas.microsoft.com/office/drawing/2014/main" id="{96670E03-C815-544F-87AA-0978CC8EC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607221"/>
            <a:ext cx="3888837" cy="269424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Эмпирические</a:t>
            </a:r>
            <a:r>
              <a:rPr lang="en-US" sz="2000" b="1" dirty="0"/>
              <a:t> </a:t>
            </a:r>
          </a:p>
          <a:p>
            <a:pPr lvl="1" algn="just"/>
            <a:r>
              <a:rPr lang="ru-RU" sz="2000" dirty="0"/>
              <a:t>П</a:t>
            </a:r>
            <a:r>
              <a:rPr lang="en-US" sz="2000" dirty="0" err="1"/>
              <a:t>роведение</a:t>
            </a:r>
            <a:r>
              <a:rPr lang="en-US" sz="2000" dirty="0"/>
              <a:t> </a:t>
            </a:r>
            <a:r>
              <a:rPr lang="en-US" sz="2000" dirty="0" err="1"/>
              <a:t>исследования</a:t>
            </a:r>
            <a:r>
              <a:rPr lang="en-US" sz="2000" dirty="0"/>
              <a:t> </a:t>
            </a:r>
            <a:r>
              <a:rPr lang="en-US" sz="2000" dirty="0" err="1"/>
              <a:t>представлений</a:t>
            </a:r>
            <a:r>
              <a:rPr lang="en-US" sz="2000" dirty="0"/>
              <a:t> </a:t>
            </a:r>
            <a:r>
              <a:rPr lang="en-US" sz="2000" dirty="0" err="1"/>
              <a:t>выпускников</a:t>
            </a:r>
            <a:r>
              <a:rPr lang="en-US" sz="2000" dirty="0"/>
              <a:t> </a:t>
            </a:r>
            <a:r>
              <a:rPr lang="en-US" sz="2000" dirty="0" err="1"/>
              <a:t>школы</a:t>
            </a:r>
            <a:r>
              <a:rPr lang="en-US" sz="2000" dirty="0"/>
              <a:t> </a:t>
            </a:r>
            <a:r>
              <a:rPr lang="en-US" sz="2000" dirty="0" err="1"/>
              <a:t>о</a:t>
            </a:r>
            <a:r>
              <a:rPr lang="en-US" sz="2000" dirty="0"/>
              <a:t> </a:t>
            </a:r>
            <a:r>
              <a:rPr lang="en-US" sz="2000" dirty="0" err="1"/>
              <a:t>способах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методах</a:t>
            </a:r>
            <a:r>
              <a:rPr lang="en-US" sz="2000" dirty="0"/>
              <a:t> </a:t>
            </a:r>
            <a:r>
              <a:rPr lang="en-US" sz="2000" dirty="0" err="1"/>
              <a:t>совладания</a:t>
            </a:r>
            <a:r>
              <a:rPr lang="en-US" sz="2000" dirty="0"/>
              <a:t> </a:t>
            </a:r>
            <a:r>
              <a:rPr lang="en-US" sz="2000" dirty="0" err="1"/>
              <a:t>с</a:t>
            </a:r>
            <a:r>
              <a:rPr lang="en-US" sz="2000" dirty="0"/>
              <a:t> </a:t>
            </a:r>
            <a:r>
              <a:rPr lang="en-US" sz="2000" dirty="0" err="1"/>
              <a:t>экзаменационным</a:t>
            </a:r>
            <a:r>
              <a:rPr lang="en-US" sz="2000" dirty="0"/>
              <a:t> </a:t>
            </a:r>
            <a:r>
              <a:rPr lang="en-US" sz="2000" dirty="0" err="1"/>
              <a:t>стрессом</a:t>
            </a:r>
            <a:r>
              <a:rPr lang="en-US" sz="2000" dirty="0"/>
              <a:t> </a:t>
            </a:r>
          </a:p>
          <a:p>
            <a:pPr lvl="1" algn="just"/>
            <a:r>
              <a:rPr lang="en-US" sz="2000" dirty="0" err="1"/>
              <a:t>Анализ</a:t>
            </a:r>
            <a:r>
              <a:rPr lang="en-US" sz="2000" dirty="0"/>
              <a:t> </a:t>
            </a:r>
            <a:r>
              <a:rPr lang="en-US" sz="2000" dirty="0" err="1"/>
              <a:t>результатов</a:t>
            </a:r>
            <a:r>
              <a:rPr lang="en-US" sz="2000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417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E0DFF-B0F1-674B-B83D-3556123F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</a:t>
            </a:r>
            <a:r>
              <a:rPr lang="en-US" dirty="0" err="1"/>
              <a:t>ипотезы</a:t>
            </a:r>
            <a:r>
              <a:rPr lang="en-US" dirty="0"/>
              <a:t> </a:t>
            </a:r>
            <a:r>
              <a:rPr lang="en-US" dirty="0" err="1"/>
              <a:t>исследования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498A89B3-A2F2-6744-80F6-BA5D1DEC3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/>
              <a:t>Ученики</a:t>
            </a:r>
            <a:r>
              <a:rPr lang="en-US" sz="2000" dirty="0"/>
              <a:t> </a:t>
            </a:r>
            <a:r>
              <a:rPr lang="en-US" sz="2000" dirty="0" err="1"/>
              <a:t>находятся</a:t>
            </a:r>
            <a:r>
              <a:rPr lang="en-US" sz="2000" dirty="0"/>
              <a:t>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состоянии</a:t>
            </a:r>
            <a:r>
              <a:rPr lang="en-US" sz="2000" dirty="0"/>
              <a:t> </a:t>
            </a:r>
            <a:r>
              <a:rPr lang="en-US" sz="2000" dirty="0" err="1"/>
              <a:t>экстремального</a:t>
            </a:r>
            <a:r>
              <a:rPr lang="en-US" sz="2000" dirty="0"/>
              <a:t> </a:t>
            </a:r>
            <a:r>
              <a:rPr lang="en-US" sz="2000" dirty="0" err="1"/>
              <a:t>стресса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 err="1"/>
              <a:t>Представления</a:t>
            </a:r>
            <a:r>
              <a:rPr lang="en-US" sz="2000" dirty="0"/>
              <a:t> </a:t>
            </a:r>
            <a:r>
              <a:rPr lang="en-US" sz="2000" dirty="0" err="1"/>
              <a:t>о</a:t>
            </a:r>
            <a:r>
              <a:rPr lang="en-US" sz="2000" dirty="0"/>
              <a:t> </a:t>
            </a:r>
            <a:r>
              <a:rPr lang="en-US" sz="2000" dirty="0" err="1"/>
              <a:t>методах</a:t>
            </a:r>
            <a:r>
              <a:rPr lang="en-US" sz="2000" dirty="0"/>
              <a:t> </a:t>
            </a:r>
            <a:r>
              <a:rPr lang="en-US" sz="2000" dirty="0" err="1"/>
              <a:t>перодоления</a:t>
            </a:r>
            <a:r>
              <a:rPr lang="en-US" sz="2000" dirty="0"/>
              <a:t> </a:t>
            </a:r>
            <a:r>
              <a:rPr lang="en-US" sz="2000" dirty="0" err="1"/>
              <a:t>негативных</a:t>
            </a:r>
            <a:r>
              <a:rPr lang="en-US" sz="2000" dirty="0"/>
              <a:t> </a:t>
            </a:r>
            <a:r>
              <a:rPr lang="en-US" sz="2000" dirty="0" err="1"/>
              <a:t>аспектов</a:t>
            </a:r>
            <a:r>
              <a:rPr lang="en-US" sz="2000" dirty="0"/>
              <a:t> </a:t>
            </a:r>
            <a:r>
              <a:rPr lang="en-US" sz="2000" dirty="0" err="1"/>
              <a:t>стресса</a:t>
            </a:r>
            <a:r>
              <a:rPr lang="en-US" sz="2000" dirty="0"/>
              <a:t> </a:t>
            </a:r>
            <a:r>
              <a:rPr lang="en-US" sz="2000" dirty="0" err="1"/>
              <a:t>характеризуются</a:t>
            </a:r>
            <a:r>
              <a:rPr lang="en-US" sz="2000" dirty="0"/>
              <a:t> </a:t>
            </a:r>
            <a:r>
              <a:rPr lang="en-US" sz="2000" dirty="0" err="1"/>
              <a:t>неполнотой</a:t>
            </a:r>
            <a:r>
              <a:rPr lang="en-US" sz="2000" dirty="0"/>
              <a:t>, </a:t>
            </a:r>
            <a:r>
              <a:rPr lang="en-US" sz="2000" dirty="0" err="1"/>
              <a:t>стереотипностью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 err="1"/>
              <a:t>Существуют</a:t>
            </a:r>
            <a:r>
              <a:rPr lang="en-US" sz="2000" dirty="0"/>
              <a:t> </a:t>
            </a:r>
            <a:r>
              <a:rPr lang="en-US" sz="2000" dirty="0" err="1"/>
              <a:t>различия</a:t>
            </a:r>
            <a:r>
              <a:rPr lang="en-US" sz="2000" dirty="0"/>
              <a:t> </a:t>
            </a:r>
            <a:r>
              <a:rPr lang="en-US" sz="2000" dirty="0" err="1"/>
              <a:t>между</a:t>
            </a:r>
            <a:r>
              <a:rPr lang="en-US" sz="2000" dirty="0"/>
              <a:t> </a:t>
            </a:r>
            <a:r>
              <a:rPr lang="en-US" sz="2000" dirty="0" err="1"/>
              <a:t>представлениями</a:t>
            </a:r>
            <a:r>
              <a:rPr lang="en-US" sz="2000" dirty="0"/>
              <a:t> </a:t>
            </a:r>
            <a:r>
              <a:rPr lang="en-US" sz="2000" dirty="0" err="1"/>
              <a:t>о</a:t>
            </a:r>
            <a:r>
              <a:rPr lang="en-US" sz="2000" dirty="0"/>
              <a:t> </a:t>
            </a:r>
            <a:r>
              <a:rPr lang="en-US" sz="2000" dirty="0" err="1"/>
              <a:t>способах</a:t>
            </a:r>
            <a:r>
              <a:rPr lang="en-US" sz="2000" dirty="0"/>
              <a:t> </a:t>
            </a:r>
            <a:r>
              <a:rPr lang="en-US" sz="2000" dirty="0" err="1"/>
              <a:t>преодоления</a:t>
            </a:r>
            <a:r>
              <a:rPr lang="en-US" sz="2000" dirty="0"/>
              <a:t> </a:t>
            </a:r>
            <a:r>
              <a:rPr lang="en-US" sz="2000" dirty="0" err="1"/>
              <a:t>экзаменационного</a:t>
            </a:r>
            <a:r>
              <a:rPr lang="en-US" sz="2000" dirty="0"/>
              <a:t> </a:t>
            </a:r>
            <a:r>
              <a:rPr lang="en-US" sz="2000" dirty="0" err="1"/>
              <a:t>стресса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приемами</a:t>
            </a:r>
            <a:r>
              <a:rPr lang="en-US" sz="2000" dirty="0"/>
              <a:t>, </a:t>
            </a:r>
            <a:r>
              <a:rPr lang="en-US" sz="2000" dirty="0" err="1"/>
              <a:t>которые</a:t>
            </a:r>
            <a:r>
              <a:rPr lang="en-US" sz="2000" dirty="0"/>
              <a:t> </a:t>
            </a:r>
            <a:r>
              <a:rPr lang="en-US" sz="2000" dirty="0" err="1"/>
              <a:t>подростки</a:t>
            </a:r>
            <a:r>
              <a:rPr lang="en-US" sz="2000" dirty="0"/>
              <a:t> </a:t>
            </a:r>
            <a:r>
              <a:rPr lang="en-US" sz="2000" dirty="0" err="1"/>
              <a:t>используют</a:t>
            </a:r>
            <a:r>
              <a:rPr lang="en-US" sz="2000" dirty="0"/>
              <a:t>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реальной</a:t>
            </a:r>
            <a:r>
              <a:rPr lang="en-US" sz="2000" dirty="0"/>
              <a:t> </a:t>
            </a:r>
            <a:r>
              <a:rPr lang="en-US" sz="2000" dirty="0" err="1"/>
              <a:t>ситуации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 err="1"/>
              <a:t>Ученики</a:t>
            </a:r>
            <a:r>
              <a:rPr lang="en-US" sz="2000" dirty="0"/>
              <a:t>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используют</a:t>
            </a:r>
            <a:r>
              <a:rPr lang="en-US" sz="2000" dirty="0"/>
              <a:t> </a:t>
            </a:r>
            <a:r>
              <a:rPr lang="en-US" sz="2000" dirty="0" err="1"/>
              <a:t>возможности</a:t>
            </a:r>
            <a:r>
              <a:rPr lang="en-US" sz="2000" dirty="0"/>
              <a:t> </a:t>
            </a:r>
            <a:r>
              <a:rPr lang="en-US" sz="2000" dirty="0" err="1"/>
              <a:t>различных</a:t>
            </a:r>
            <a:r>
              <a:rPr lang="en-US" sz="2000" dirty="0"/>
              <a:t> </a:t>
            </a:r>
            <a:r>
              <a:rPr lang="en-US" sz="2000" dirty="0" err="1"/>
              <a:t>способов</a:t>
            </a:r>
            <a:r>
              <a:rPr lang="en-US" sz="2000" dirty="0"/>
              <a:t> </a:t>
            </a:r>
            <a:r>
              <a:rPr lang="en-US" sz="2000" dirty="0" err="1"/>
              <a:t>борьбы</a:t>
            </a:r>
            <a:r>
              <a:rPr lang="en-US" sz="2000" dirty="0"/>
              <a:t> </a:t>
            </a:r>
            <a:r>
              <a:rPr lang="en-US" sz="2000" dirty="0" err="1"/>
              <a:t>со</a:t>
            </a:r>
            <a:r>
              <a:rPr lang="en-US" sz="2000" dirty="0"/>
              <a:t> </a:t>
            </a:r>
            <a:r>
              <a:rPr lang="en-US" sz="2000" dirty="0" err="1"/>
              <a:t>стрессом</a:t>
            </a:r>
            <a:r>
              <a:rPr lang="en-US" sz="2000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771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39855-4A99-AC4E-9CE3-42B7038CD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</a:t>
            </a:r>
            <a:r>
              <a:rPr lang="en-US" dirty="0" err="1"/>
              <a:t>еоритическая</a:t>
            </a:r>
            <a:r>
              <a:rPr lang="en-US" dirty="0"/>
              <a:t> </a:t>
            </a:r>
            <a:r>
              <a:rPr lang="en-US" dirty="0" err="1"/>
              <a:t>часть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05A845-2B1A-784B-9CDD-ABC93958EB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ТЕОРИТИЧЕСКИЕ ПОДХОДЫ </a:t>
            </a:r>
            <a:r>
              <a:rPr lang="en-US" dirty="0" err="1"/>
              <a:t>К</a:t>
            </a:r>
            <a:r>
              <a:rPr lang="en-US" dirty="0"/>
              <a:t> ИЗУЧЕНИЮ СТРЕССА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65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616DC-5523-4548-8E28-270C06D6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ОСновные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преодолению</a:t>
            </a:r>
            <a:r>
              <a:rPr lang="en-US" dirty="0"/>
              <a:t> </a:t>
            </a:r>
            <a:r>
              <a:rPr lang="en-US" dirty="0" err="1"/>
              <a:t>негативных</a:t>
            </a:r>
            <a:r>
              <a:rPr lang="en-US" dirty="0"/>
              <a:t> </a:t>
            </a:r>
            <a:r>
              <a:rPr lang="en-US" dirty="0" err="1"/>
              <a:t>аспетов</a:t>
            </a:r>
            <a:r>
              <a:rPr lang="en-US" dirty="0"/>
              <a:t> </a:t>
            </a:r>
            <a:r>
              <a:rPr lang="en-US" dirty="0" err="1"/>
              <a:t>стресса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69A191F5-3944-3F45-9EAF-E70EC2B5D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Нервно-мышечная</a:t>
            </a:r>
            <a:r>
              <a:rPr lang="en-US" sz="2000" dirty="0"/>
              <a:t> </a:t>
            </a:r>
            <a:r>
              <a:rPr lang="en-US" sz="2000" dirty="0" err="1"/>
              <a:t>релаксация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Сенсорная</a:t>
            </a:r>
            <a:r>
              <a:rPr lang="en-US" sz="2000" dirty="0"/>
              <a:t> </a:t>
            </a:r>
            <a:r>
              <a:rPr lang="en-US" sz="2000" dirty="0" err="1"/>
              <a:t>репродукция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Идеомоторная</a:t>
            </a:r>
            <a:r>
              <a:rPr lang="en-US" sz="2000" dirty="0"/>
              <a:t> </a:t>
            </a:r>
            <a:r>
              <a:rPr lang="en-US" sz="2000" dirty="0" err="1"/>
              <a:t>тренировка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Аутогенная</a:t>
            </a:r>
            <a:r>
              <a:rPr lang="en-US" sz="2000" dirty="0"/>
              <a:t> </a:t>
            </a:r>
            <a:r>
              <a:rPr lang="en-US" sz="2000" dirty="0" err="1"/>
              <a:t>тренировка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Комплексная</a:t>
            </a:r>
            <a:r>
              <a:rPr lang="en-US" sz="2000" dirty="0"/>
              <a:t> </a:t>
            </a:r>
            <a:r>
              <a:rPr lang="en-US" sz="2000" dirty="0" err="1"/>
              <a:t>программа</a:t>
            </a:r>
            <a:r>
              <a:rPr lang="en-US" sz="2000" dirty="0"/>
              <a:t> </a:t>
            </a:r>
            <a:r>
              <a:rPr lang="en-US" sz="2000" dirty="0" err="1"/>
              <a:t>обучения</a:t>
            </a:r>
            <a:r>
              <a:rPr lang="en-US" sz="2000" dirty="0"/>
              <a:t> </a:t>
            </a:r>
            <a:r>
              <a:rPr lang="en-US" sz="2000" dirty="0" err="1"/>
              <a:t>навыкам</a:t>
            </a:r>
            <a:r>
              <a:rPr lang="en-US" sz="2000" dirty="0"/>
              <a:t> ПСР</a:t>
            </a:r>
          </a:p>
          <a:p>
            <a:r>
              <a:rPr lang="en-US" sz="2000" dirty="0" err="1"/>
              <a:t>Музыкальные</a:t>
            </a:r>
            <a:r>
              <a:rPr lang="en-US" sz="2000" dirty="0"/>
              <a:t> </a:t>
            </a:r>
            <a:r>
              <a:rPr lang="en-US" sz="2000" dirty="0" err="1"/>
              <a:t>воздействия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Мультимедийные</a:t>
            </a:r>
            <a:r>
              <a:rPr lang="en-US" sz="2000" dirty="0"/>
              <a:t> </a:t>
            </a:r>
            <a:r>
              <a:rPr lang="en-US" sz="2000" dirty="0" err="1"/>
              <a:t>цветомузыкальные</a:t>
            </a:r>
            <a:r>
              <a:rPr lang="en-US" sz="2000" dirty="0"/>
              <a:t> </a:t>
            </a:r>
            <a:r>
              <a:rPr lang="en-US" sz="2000" dirty="0" err="1"/>
              <a:t>средства</a:t>
            </a:r>
            <a:r>
              <a:rPr lang="en-US" sz="2000" dirty="0"/>
              <a:t> </a:t>
            </a:r>
            <a:r>
              <a:rPr lang="en-US" sz="2000" dirty="0" err="1"/>
              <a:t>регулирования</a:t>
            </a:r>
            <a:r>
              <a:rPr lang="en-US" sz="2000" dirty="0"/>
              <a:t> ФС </a:t>
            </a:r>
            <a:r>
              <a:rPr lang="en-US" sz="2000" dirty="0" err="1"/>
              <a:t>человека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4733260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{00738ADE-2647-B44D-94E4-0FEF6F48C3C1}tf10001120</Template>
  <TotalTime>67</TotalTime>
  <Words>272</Words>
  <Application>Microsoft Macintosh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Corbel</vt:lpstr>
      <vt:lpstr>Gill Sans MT</vt:lpstr>
      <vt:lpstr>Посылка</vt:lpstr>
      <vt:lpstr>Способы преодоления негативных аспектов экзаменационного стресса (на примере представлений учеников 11-х классов)</vt:lpstr>
      <vt:lpstr>АКТУАЛЬНОСТь</vt:lpstr>
      <vt:lpstr>проблема</vt:lpstr>
      <vt:lpstr>цель</vt:lpstr>
      <vt:lpstr>задачи</vt:lpstr>
      <vt:lpstr>Гипотезы исследования</vt:lpstr>
      <vt:lpstr>Теоритическая часть</vt:lpstr>
      <vt:lpstr>ОСновные методы по преодолению негативных аспетов стресса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преодоления негативных аспектов экзаменационного стресса (на примере представлений учеников 11-х классов)</dc:title>
  <dc:creator>Пользователь Microsoft Office</dc:creator>
  <cp:lastModifiedBy>Мария Абаимова</cp:lastModifiedBy>
  <cp:revision>6</cp:revision>
  <dcterms:created xsi:type="dcterms:W3CDTF">2018-04-28T20:41:28Z</dcterms:created>
  <dcterms:modified xsi:type="dcterms:W3CDTF">2018-04-28T21:49:18Z</dcterms:modified>
</cp:coreProperties>
</file>