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57" r:id="rId7"/>
    <p:sldId id="258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4C720-4D5A-4B00-8055-ED1954A16BD6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3" name="Овал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4" name="Овал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BED84F6-2DAE-44D5-B203-34D7754CF74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469310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4C720-4D5A-4B00-8055-ED1954A16BD6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D84F6-2DAE-44D5-B203-34D7754CF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9552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4" name="Овал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5" name="Овал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ABED84F6-2DAE-44D5-B203-34D7754CF74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4C720-4D5A-4B00-8055-ED1954A16BD6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740890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4C720-4D5A-4B00-8055-ED1954A16BD6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ABED84F6-2DAE-44D5-B203-34D7754CF74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18069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4C720-4D5A-4B00-8055-ED1954A16BD6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Овал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Овал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BED84F6-2DAE-44D5-B203-34D7754CF74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140961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B064C720-4D5A-4B00-8055-ED1954A16BD6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D84F6-2DAE-44D5-B203-34D7754CF74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548752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1" name="Прямоугольник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4C720-4D5A-4B00-8055-ED1954A16BD6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7" name="Овал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ABED84F6-2DAE-44D5-B203-34D7754CF747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691244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4C720-4D5A-4B00-8055-ED1954A16BD6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ABED84F6-2DAE-44D5-B203-34D7754CF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315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4C720-4D5A-4B00-8055-ED1954A16BD6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BED84F6-2DAE-44D5-B203-34D7754CF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128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3" name="Прямоугольник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Овал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BED84F6-2DAE-44D5-B203-34D7754CF747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4C720-4D5A-4B00-8055-ED1954A16BD6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9494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8" name="Прямоугольник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2" name="Овал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Овал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ABED84F6-2DAE-44D5-B203-34D7754CF74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B064C720-4D5A-4B00-8055-ED1954A16BD6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439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064C720-4D5A-4B00-8055-ED1954A16BD6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Овал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5" name="Овал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BED84F6-2DAE-44D5-B203-34D7754CF74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90704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onistikaweb.ru/KNIGI/den-20.ht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57903" y="357350"/>
            <a:ext cx="52761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 </a:t>
            </a:r>
            <a:r>
              <a:rPr lang="ru-RU" dirty="0" smtClean="0"/>
              <a:t>ГБОУ гимназия 1505 «Московская </a:t>
            </a:r>
            <a:r>
              <a:rPr lang="ru-RU" dirty="0"/>
              <a:t>городская педагогическая гимназия-лаборатория»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28343" y="2165132"/>
            <a:ext cx="79353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Роль денежной реформы 1947 года в снижении цен потребительских товаров 1948-1952 годах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8734097" y="4038917"/>
            <a:ext cx="27221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Автор:</a:t>
            </a:r>
          </a:p>
          <a:p>
            <a:r>
              <a:rPr lang="ru-RU" dirty="0" err="1" smtClean="0"/>
              <a:t>Тевзадзе</a:t>
            </a:r>
            <a:r>
              <a:rPr lang="ru-RU" dirty="0" smtClean="0"/>
              <a:t> Давид, 10 «А»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294584" y="5900746"/>
            <a:ext cx="1602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Москва,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93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Актуальность выбранной темы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0336" y="1692165"/>
            <a:ext cx="10363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Symbol" panose="05050102010706020507" pitchFamily="18" charset="2"/>
              <a:buChar char="-"/>
            </a:pPr>
            <a:r>
              <a:rPr lang="ru-RU" sz="2800" dirty="0" smtClean="0"/>
              <a:t>Возрождение идей регулирования в современной экономической мысли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endParaRPr lang="ru-RU" sz="2800" dirty="0" smtClean="0"/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ru-RU" sz="2800" dirty="0"/>
              <a:t>Э</a:t>
            </a:r>
            <a:r>
              <a:rPr lang="ru-RU" sz="2800" dirty="0" smtClean="0"/>
              <a:t>кономические процессы в России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endParaRPr lang="ru-RU" sz="2800" dirty="0" smtClean="0"/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ru-RU" sz="2800" dirty="0" smtClean="0"/>
              <a:t>Высокая популярность личности И. В. Сталина в последнее время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7292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Цель работы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Текст 9"/>
          <p:cNvSpPr txBox="1">
            <a:spLocks noGrp="1"/>
          </p:cNvSpPr>
          <p:nvPr>
            <p:ph type="body" idx="2"/>
          </p:nvPr>
        </p:nvSpPr>
        <p:spPr>
          <a:xfrm>
            <a:off x="507999" y="1981201"/>
            <a:ext cx="325470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Проанализировать роль денежной реформы 1947 года в снижении розничных цен в 1948-1952 годов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1" name="Picture 2" descr="https://sites.google.com/site/ocerkipoistoriirodnyhmest/_/rsrc/1327616831535/deneznaa-reforma-1947-goda/%D0%9F%D1%8F%D1%82%D1%8C%20%D1%80%D1%83%D0%B1%D0%BB%D0%B5%D0%B9.JPG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94" r="14696"/>
          <a:stretch/>
        </p:blipFill>
        <p:spPr bwMode="auto">
          <a:xfrm>
            <a:off x="4813738" y="988677"/>
            <a:ext cx="6264166" cy="4981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35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Задачи исследования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3550" y="1608084"/>
            <a:ext cx="104367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Выделение </a:t>
            </a:r>
            <a:r>
              <a:rPr lang="ru-R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особенностей 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роли денег в социалистической экономике</a:t>
            </a:r>
            <a:r>
              <a:rPr lang="ru-R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endParaRPr lang="ru-RU" sz="2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Анализ денежно-кредитной политики СССР в 1930-40-ыых годах</a:t>
            </a:r>
            <a:r>
              <a:rPr lang="ru-R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endParaRPr lang="ru-RU" sz="2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Выявление предпосылок и причин денежной реформы 1947 года</a:t>
            </a:r>
            <a:r>
              <a:rPr lang="ru-R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endParaRPr lang="ru-RU" sz="2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Определение роль денежной реформы в снижении цен на потребительские товары в 1948-1952 годы</a:t>
            </a:r>
            <a:r>
              <a:rPr lang="ru-R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404910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Структура дипломной работы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7274" y="2017986"/>
            <a:ext cx="104893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/>
              <a:t>Введение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Глава </a:t>
            </a:r>
            <a:r>
              <a:rPr lang="en-US" sz="2800" dirty="0" smtClean="0"/>
              <a:t>I</a:t>
            </a:r>
            <a:r>
              <a:rPr lang="ru-RU" sz="2800" dirty="0" smtClean="0"/>
              <a:t>. Монетарная политика СССР в 1930 </a:t>
            </a:r>
            <a:r>
              <a:rPr lang="ru-RU" sz="2800" dirty="0" smtClean="0">
                <a:latin typeface="tahoma" panose="020B0604030504040204" pitchFamily="34" charset="0"/>
              </a:rPr>
              <a:t>— </a:t>
            </a:r>
            <a:r>
              <a:rPr lang="ru-RU" sz="2800" dirty="0" smtClean="0"/>
              <a:t>40-ые годы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Глава </a:t>
            </a:r>
            <a:r>
              <a:rPr lang="en-US" sz="2800" dirty="0" smtClean="0"/>
              <a:t>II</a:t>
            </a:r>
            <a:r>
              <a:rPr lang="ru-RU" sz="2800" dirty="0" smtClean="0"/>
              <a:t>. Денежная реформа 1947 года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Глава </a:t>
            </a:r>
            <a:r>
              <a:rPr lang="en-US" sz="2800" dirty="0" smtClean="0"/>
              <a:t>III</a:t>
            </a:r>
            <a:r>
              <a:rPr lang="ru-RU" sz="2800" dirty="0" smtClean="0"/>
              <a:t>. Анализ роли денежной реформы 1947 года в снижении потребительских цен в 1948-1952 годах.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Заключение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Список литературы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Приложение</a:t>
            </a:r>
          </a:p>
          <a:p>
            <a:pPr marL="342900" indent="-342900">
              <a:buAutoNum type="arabicPeriod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47295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Список литературы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9961" y="1793906"/>
            <a:ext cx="1109652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800" b="0" i="0" dirty="0" smtClean="0">
                <a:effectLst/>
                <a:latin typeface="tahoma" panose="020B0604030504040204" pitchFamily="34" charset="0"/>
              </a:rPr>
              <a:t>Чуднов И. А. «Теория и практика денежных реформ в СССР». </a:t>
            </a:r>
            <a:r>
              <a:rPr lang="ru-RU" sz="2800" b="0" i="0" dirty="0" err="1" smtClean="0">
                <a:effectLst/>
                <a:latin typeface="tahoma" panose="020B0604030504040204" pitchFamily="34" charset="0"/>
              </a:rPr>
              <a:t>Дисс</a:t>
            </a:r>
            <a:r>
              <a:rPr lang="ru-RU" sz="2800" b="0" i="0" dirty="0" smtClean="0">
                <a:effectLst/>
                <a:latin typeface="tahoma" panose="020B0604030504040204" pitchFamily="34" charset="0"/>
              </a:rPr>
              <a:t>. </a:t>
            </a:r>
            <a:r>
              <a:rPr lang="ru-RU" sz="2800" b="0" i="0" dirty="0" err="1" smtClean="0">
                <a:effectLst/>
                <a:latin typeface="tahoma" panose="020B0604030504040204" pitchFamily="34" charset="0"/>
              </a:rPr>
              <a:t>докт</a:t>
            </a:r>
            <a:r>
              <a:rPr lang="ru-RU" sz="2800" b="0" i="0" dirty="0" smtClean="0">
                <a:effectLst/>
                <a:latin typeface="tahoma" panose="020B0604030504040204" pitchFamily="34" charset="0"/>
              </a:rPr>
              <a:t>. </a:t>
            </a:r>
            <a:r>
              <a:rPr lang="ru-RU" sz="2800" b="0" i="0" dirty="0" err="1" smtClean="0">
                <a:effectLst/>
                <a:latin typeface="tahoma" panose="020B0604030504040204" pitchFamily="34" charset="0"/>
              </a:rPr>
              <a:t>экон</a:t>
            </a:r>
            <a:r>
              <a:rPr lang="ru-RU" sz="2800" b="0" i="0" dirty="0" smtClean="0">
                <a:effectLst/>
                <a:latin typeface="tahoma" panose="020B0604030504040204" pitchFamily="34" charset="0"/>
              </a:rPr>
              <a:t>. наук. Санкт-Петербург, 2005. </a:t>
            </a:r>
            <a:r>
              <a:rPr lang="ru-RU" sz="2800" dirty="0"/>
              <a:t>—</a:t>
            </a:r>
            <a:r>
              <a:rPr lang="ru-RU" sz="2800" b="0" i="0" dirty="0" smtClean="0">
                <a:effectLst/>
                <a:latin typeface="tahoma" panose="020B0604030504040204" pitchFamily="34" charset="0"/>
              </a:rPr>
              <a:t> 293 с.</a:t>
            </a:r>
            <a:endParaRPr lang="ru-RU" sz="2800" dirty="0" smtClean="0">
              <a:latin typeface="tahoma" panose="020B0604030504040204" pitchFamily="34" charset="0"/>
            </a:endParaRPr>
          </a:p>
          <a:p>
            <a:pPr marL="342900" indent="-342900">
              <a:buAutoNum type="arabicPeriod"/>
            </a:pPr>
            <a:r>
              <a:rPr lang="ru-RU" sz="2800" dirty="0" err="1" smtClean="0">
                <a:latin typeface="tahoma" panose="020B0604030504040204" pitchFamily="34" charset="0"/>
              </a:rPr>
              <a:t>Катасонов</a:t>
            </a:r>
            <a:r>
              <a:rPr lang="ru-RU" sz="2800" dirty="0" smtClean="0">
                <a:latin typeface="tahoma" panose="020B0604030504040204" pitchFamily="34" charset="0"/>
              </a:rPr>
              <a:t> В. Ю. Экономика Сталина / Отв. ред. О. А. Платонов. — </a:t>
            </a:r>
            <a:r>
              <a:rPr lang="ru-RU" sz="2800" dirty="0" err="1" smtClean="0">
                <a:latin typeface="tahoma" panose="020B0604030504040204" pitchFamily="34" charset="0"/>
              </a:rPr>
              <a:t>М.:Институт</a:t>
            </a:r>
            <a:r>
              <a:rPr lang="ru-RU" sz="2800" dirty="0" smtClean="0">
                <a:latin typeface="tahoma" panose="020B0604030504040204" pitchFamily="34" charset="0"/>
              </a:rPr>
              <a:t> русской цивилизации, 2014. — 416 с.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tahoma" panose="020B0604030504040204" pitchFamily="34" charset="0"/>
              </a:rPr>
              <a:t>Пол Грегори. «Политическая экономия сталинизма»; [пер. с англ. И. Кузнецова, А. Макаревича]. — 2-е изд. — М.: Российская полити­ческая энциклопедия (РОССПЭН); Фонд Первого Президента Рос­сии Б. Н. Ельцина, 2008. — 400 с. 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tahoma" panose="020B0604030504040204" pitchFamily="34" charset="0"/>
              </a:rPr>
              <a:t>В.П. Дьяченко. «</a:t>
            </a:r>
            <a:r>
              <a:rPr lang="ru-RU" sz="2800" dirty="0" smtClean="0">
                <a:latin typeface="tahoma" panose="020B0604030504040204" pitchFamily="34" charset="0"/>
              </a:rPr>
              <a:t>История финансов СССР (1917-1950 гг.)». М.: Издательство "Наука", 1978. — 496 с.</a:t>
            </a:r>
            <a:endParaRPr lang="ru-RU" sz="2800" b="0" i="0" dirty="0" smtClean="0">
              <a:effectLst/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93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62152" y="492315"/>
            <a:ext cx="110952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5"/>
            </a:pPr>
            <a:r>
              <a:rPr lang="ru-RU" sz="2800" b="0" i="0" dirty="0" err="1" smtClean="0">
                <a:effectLst/>
                <a:latin typeface="tahoma" panose="020B0604030504040204" pitchFamily="34" charset="0"/>
              </a:rPr>
              <a:t>Ломшин</a:t>
            </a:r>
            <a:r>
              <a:rPr lang="ru-RU" sz="2800" dirty="0" smtClean="0">
                <a:latin typeface="tahoma" panose="020B0604030504040204" pitchFamily="34" charset="0"/>
              </a:rPr>
              <a:t> В. А.</a:t>
            </a:r>
            <a:r>
              <a:rPr lang="ru-RU" sz="2800" b="0" i="0" dirty="0" smtClean="0">
                <a:effectLst/>
                <a:latin typeface="tahoma" panose="020B0604030504040204" pitchFamily="34" charset="0"/>
              </a:rPr>
              <a:t> «Денежная реформа 1947 г. и отмена карточной системы». </a:t>
            </a:r>
            <a:r>
              <a:rPr lang="ru-RU" sz="2800" b="0" i="0" dirty="0" err="1" smtClean="0">
                <a:effectLst/>
                <a:latin typeface="tahoma" panose="020B0604030504040204" pitchFamily="34" charset="0"/>
              </a:rPr>
              <a:t>Регионология</a:t>
            </a:r>
            <a:r>
              <a:rPr lang="ru-RU" sz="2800" b="0" i="0" dirty="0" smtClean="0">
                <a:effectLst/>
                <a:latin typeface="tahoma" panose="020B0604030504040204" pitchFamily="34" charset="0"/>
              </a:rPr>
              <a:t> №2 2010г.</a:t>
            </a:r>
          </a:p>
          <a:p>
            <a:pPr marL="342900" indent="-342900">
              <a:buAutoNum type="arabicPeriod" startAt="5"/>
            </a:pPr>
            <a:r>
              <a:rPr lang="ru-RU" sz="2800" dirty="0" smtClean="0">
                <a:latin typeface="tahoma" panose="020B0604030504040204" pitchFamily="34" charset="0"/>
              </a:rPr>
              <a:t>Кузнецова Н. В. «Снижение розничных цен и материальный уровень жизни населения СССР в 1947-1952 годах». Вестник Волгоградского государственного университета. Серия 4: История. Регионоведение. Международные отношения. 2008 г.</a:t>
            </a:r>
          </a:p>
          <a:p>
            <a:pPr marL="342900" indent="-342900">
              <a:buAutoNum type="arabicPeriod" startAt="5"/>
            </a:pPr>
            <a:r>
              <a:rPr lang="ru-RU" sz="2800" dirty="0" err="1" smtClean="0">
                <a:latin typeface="tahoma" panose="020B0604030504040204" pitchFamily="34" charset="0"/>
              </a:rPr>
              <a:t>Репинецкий</a:t>
            </a:r>
            <a:r>
              <a:rPr lang="ru-RU" sz="2800" dirty="0" smtClean="0">
                <a:latin typeface="tahoma" panose="020B0604030504040204" pitchFamily="34" charset="0"/>
              </a:rPr>
              <a:t> А. И. «Реализация денежной реформы 1947 г. и реакция населения (на материалах куйбышевской (самарской) области)». Известия Самарского научного центра Российской академии наук. 2010 г.</a:t>
            </a:r>
          </a:p>
          <a:p>
            <a:pPr marL="342900" indent="-342900">
              <a:buAutoNum type="arabicPeriod" startAt="5"/>
            </a:pPr>
            <a:r>
              <a:rPr lang="ru-RU" sz="2800" b="0" i="0" dirty="0" smtClean="0">
                <a:effectLst/>
                <a:latin typeface="tahoma" panose="020B0604030504040204" pitchFamily="34" charset="0"/>
              </a:rPr>
              <a:t>Денежная реформа 1947 г. в СССР и конфискационные денежные реформы в Европе 1944–1948 гг. (</a:t>
            </a:r>
            <a:r>
              <a:rPr lang="ru-RU" sz="2800" b="0" i="0" dirty="0" smtClean="0">
                <a:effectLst/>
                <a:latin typeface="tahoma" panose="020B0604030504040204" pitchFamily="34" charset="0"/>
                <a:hlinkClick r:id="rId2"/>
              </a:rPr>
              <a:t>http://www.bonistikaweb.ru/KNIGI/den-20.htm</a:t>
            </a:r>
            <a:r>
              <a:rPr lang="ru-RU" sz="2800" b="0" i="0" dirty="0" smtClean="0">
                <a:effectLst/>
                <a:latin typeface="tahoma" panose="020B0604030504040204" pitchFamily="34" charset="0"/>
              </a:rPr>
              <a:t>)</a:t>
            </a:r>
            <a:endParaRPr lang="ru-RU" sz="2800" b="0" i="0" dirty="0" smtClean="0">
              <a:effectLst/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05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2">
  <a:themeElements>
    <a:clrScheme name="Другая 1">
      <a:dk1>
        <a:sysClr val="windowText" lastClr="000000"/>
      </a:dk1>
      <a:lt1>
        <a:sysClr val="window" lastClr="FFFFFF"/>
      </a:lt1>
      <a:dk2>
        <a:srgbClr val="505046"/>
      </a:dk2>
      <a:lt2>
        <a:srgbClr val="E0E0EA"/>
      </a:lt2>
      <a:accent1>
        <a:srgbClr val="E0E0EA"/>
      </a:accent1>
      <a:accent2>
        <a:srgbClr val="FFBD47"/>
      </a:accent2>
      <a:accent3>
        <a:srgbClr val="A3A3C1"/>
      </a:accent3>
      <a:accent4>
        <a:srgbClr val="FF8427"/>
      </a:accent4>
      <a:accent5>
        <a:srgbClr val="CC9900"/>
      </a:accent5>
      <a:accent6>
        <a:srgbClr val="666699"/>
      </a:accent6>
      <a:hlink>
        <a:srgbClr val="CC9900"/>
      </a:hlink>
      <a:folHlink>
        <a:srgbClr val="666699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2" id="{D91CB302-75AE-4DB6-B3A8-8C6C9EEB3E0B}" vid="{56D0547C-1611-4237-ABF9-1C1C95EF31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225</TotalTime>
  <Words>400</Words>
  <Application>Microsoft Office PowerPoint</Application>
  <PresentationFormat>Широкоэкранный</PresentationFormat>
  <Paragraphs>38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Calibri</vt:lpstr>
      <vt:lpstr>Georgia</vt:lpstr>
      <vt:lpstr>Symbol</vt:lpstr>
      <vt:lpstr>Tahoma</vt:lpstr>
      <vt:lpstr>Times New Roman</vt:lpstr>
      <vt:lpstr>Wingdings</vt:lpstr>
      <vt:lpstr>Wingdings 2</vt:lpstr>
      <vt:lpstr>Тема2</vt:lpstr>
      <vt:lpstr>Презентация PowerPoint</vt:lpstr>
      <vt:lpstr>Актуальность выбранной темы</vt:lpstr>
      <vt:lpstr>Цель работы</vt:lpstr>
      <vt:lpstr>Задачи исследования</vt:lpstr>
      <vt:lpstr>Структура дипломной работы</vt:lpstr>
      <vt:lpstr>Список литературы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Фридрих Гогенштауфен</dc:creator>
  <cp:lastModifiedBy>Фридрих Гогенштауфен</cp:lastModifiedBy>
  <cp:revision>11</cp:revision>
  <dcterms:created xsi:type="dcterms:W3CDTF">2017-12-22T00:05:28Z</dcterms:created>
  <dcterms:modified xsi:type="dcterms:W3CDTF">2017-12-22T03:51:10Z</dcterms:modified>
</cp:coreProperties>
</file>