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78" r:id="rId7"/>
    <p:sldId id="277" r:id="rId8"/>
    <p:sldId id="279" r:id="rId9"/>
    <p:sldId id="281" r:id="rId10"/>
    <p:sldId id="280" r:id="rId11"/>
    <p:sldId id="282" r:id="rId12"/>
    <p:sldId id="283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4D29A-BF41-4746-AED5-3DB4FBA3D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FD26FD-F7B7-4CE3-96EF-D84E4D96D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1791B6-5C3A-4493-9297-A807862E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234429-E96F-47B9-A47E-D982522E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7C3016-1322-468C-8325-32B030D2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8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20681A-A4E6-49D2-931F-25A9F4A4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03D538-A7E0-49BB-BAAE-E9AB0ECCF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6059DD-2C69-4D35-A698-886762A1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715899-92B3-40B4-8E4A-36F04AFF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A8B54C-F2E3-4218-98E6-FB660EA3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0ACE3C-1724-422D-A601-9FA6CACEC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0B3263-6769-4E69-9E51-0D2CA650A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ECC28C-E160-4F9C-96C2-14EC8F95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34E6E-5614-4C55-8B33-B3092CF8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AA40BC-C114-4A2B-B311-A2BF6DBE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EBCE1-09D2-4666-9E7F-91F91950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63B1AB-54C1-41A1-878A-E7898485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EDF8D1-88C4-4B3A-9301-1D19E13A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6B0089-1DC1-4E49-9AA3-427A96B1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D46EF4-0DAE-4A81-B7B3-23646EAA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2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F8052-1963-4AED-8B67-9B96CC27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30DAB2-485B-409E-92B6-FF845F06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DA2A34-3636-46B6-9628-B00ADE26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B24D87-D883-48EF-848E-0E9F0BE2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8709A1-6F74-45F2-9FB3-5C41C9E4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E2DD4-C311-4E03-A1E7-FCCB2E19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9AE7E9-5E93-4236-BF7B-B103CCE2D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A092A2-B34F-4527-ACD2-BF58CDC6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2FC3CD-63CA-49EE-A5C9-959B146B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9E03A2-7D82-4DF4-8F42-9ABFC02B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00CA57-D429-47D3-B168-0C4CD23A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7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A588F-3390-4942-9C15-7B9C102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02C743-0E49-4595-988D-7856042D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C8101F-CD3E-4749-858F-A8DC585C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9D7F02B-89CF-42BA-AFF7-91A7259BD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7C5333-11E6-4EFD-95D8-5D8E76A6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E9FC16-97E7-488F-A764-14D34F55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07C259-3662-433E-A4BC-9F8C3D86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CF536E-CD13-49EC-8DA7-BB3F9533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D43DE-3633-42B7-8EEB-6481980F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5AA90D8-7661-4627-A437-02B6D3A3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DEA7A5-40DE-4F00-8055-B95AC09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1475FC1-E9FA-4CE5-9E85-A001B74F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4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F0FC72-1832-48E8-9200-7314D2EF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7C89AA4-FD82-4720-9C9A-3ACF8676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7A3899-B95F-44CE-81A0-0B8D9FEF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6C6CC-F2AC-4D18-BB25-CE88DC7E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6922F-4C30-401F-933D-10810182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617D2E-3051-449C-9A20-9350DB08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572179-03DA-4221-B209-D89B2C4A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E8DD5C-D9CA-4967-9229-FC1DCEDC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123FDA-95A1-402F-9CE8-B15C36C0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67FCA-C57A-41BB-BDE1-3D0EEACA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D9BEC3-E2AE-4CFD-BBB0-5EF0779C5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9B5252-DC1D-4D68-9763-5B0FF2F0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BCEEFD-604C-40C9-8FA5-208682A8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3D5010-7932-4971-B127-9017703F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5B32F0-299B-4084-8F3D-5C2A88E0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9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596D4-0EDB-4256-A6B9-1D48A23E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D84DDA-370C-4695-8906-7C7C7888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D4AD4C-DA13-4F26-91B5-9A36167C4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3A23-3BFF-4CC4-B032-115C0710546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C17EF5-F1A5-4859-BAB0-BA3BBA952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23B3D0-6CB4-44D3-8F83-AF8B8657C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6C8C9-6895-401B-8F08-3673D1D0C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2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9B218-ADC1-4BC1-A6FC-472A82797D82}"/>
              </a:ext>
            </a:extLst>
          </p:cNvPr>
          <p:cNvSpPr txBox="1"/>
          <p:nvPr/>
        </p:nvSpPr>
        <p:spPr>
          <a:xfrm>
            <a:off x="8328428" y="3619094"/>
            <a:ext cx="3687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9А класса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Непорожняя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Мазаев Петр Алексеевич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D06A98-7A3B-466A-B1C4-5F4A1EB50E4A}"/>
              </a:ext>
            </a:extLst>
          </p:cNvPr>
          <p:cNvSpPr txBox="1"/>
          <p:nvPr/>
        </p:nvSpPr>
        <p:spPr>
          <a:xfrm>
            <a:off x="1143802" y="2039539"/>
            <a:ext cx="9904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 на тему: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Творчество Исаака Бродского в период 20-30 годов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2C9C49E-2C49-4AD4-A02A-79AB7D6840AF}"/>
              </a:ext>
            </a:extLst>
          </p:cNvPr>
          <p:cNvSpPr/>
          <p:nvPr/>
        </p:nvSpPr>
        <p:spPr>
          <a:xfrm>
            <a:off x="2191348" y="279132"/>
            <a:ext cx="812693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города Москвы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города Москвы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№1505 «Преображенская»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40D4B-2139-423A-B33F-BB549C3591AE}"/>
              </a:ext>
            </a:extLst>
          </p:cNvPr>
          <p:cNvSpPr txBox="1"/>
          <p:nvPr/>
        </p:nvSpPr>
        <p:spPr>
          <a:xfrm>
            <a:off x="5181597" y="6209536"/>
            <a:ext cx="214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2018 </a:t>
            </a:r>
          </a:p>
        </p:txBody>
      </p:sp>
    </p:spTree>
    <p:extLst>
      <p:ext uri="{BB962C8B-B14F-4D97-AF65-F5344CB8AC3E}">
        <p14:creationId xmlns:p14="http://schemas.microsoft.com/office/powerpoint/2010/main" val="3678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6552" y="335203"/>
            <a:ext cx="100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Лениниана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произведение литературы или изобразительного искусства, посвященных В.И. Ленину. </a:t>
            </a:r>
          </a:p>
        </p:txBody>
      </p:sp>
      <p:pic>
        <p:nvPicPr>
          <p:cNvPr id="5" name="Рисунок 4" descr="http://www.bibliotekar.ru/k105-Brodskiy/13.files/image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93" y="1723835"/>
            <a:ext cx="7643885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21736" y="57703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Исаак Бродский «Выступление Ленина на Путиловском заводе», 1929 г.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34276"/>
            <a:ext cx="1126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Бродский вложил свой труд в развитие молодых талантов, которые впоследствии стали знаменитыми деятелями и подарили миру свои произведения искусства.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6580" y="1899704"/>
            <a:ext cx="6096000" cy="38266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А.И. Лактионов - советский живописец и график.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Ю.М.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Непринцев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советский живописец, график, педагог, профессор.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советский живописец, педагог, профессор.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Серов – великий русский живописец и график, мастер портрета.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038" y="583430"/>
            <a:ext cx="1098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музей имени И. И. Бродского</a:t>
            </a:r>
          </a:p>
        </p:txBody>
      </p:sp>
      <p:pic>
        <p:nvPicPr>
          <p:cNvPr id="4098" name="Picture 2" descr="https://avatars.mds.yandex.net/get-altay/200322/2a0000015b2e954f844f599eaed8e6e8f890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41" y="1316736"/>
            <a:ext cx="68275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FA8326F-F0ED-4AE6-9758-8C9F4DD112B7}"/>
              </a:ext>
            </a:extLst>
          </p:cNvPr>
          <p:cNvSpPr/>
          <p:nvPr/>
        </p:nvSpPr>
        <p:spPr>
          <a:xfrm>
            <a:off x="2811370" y="2967335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1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807181-4DBE-4B32-A5CA-3EA094DFBA21}"/>
              </a:ext>
            </a:extLst>
          </p:cNvPr>
          <p:cNvSpPr txBox="1"/>
          <p:nvPr/>
        </p:nvSpPr>
        <p:spPr>
          <a:xfrm>
            <a:off x="363255" y="263047"/>
            <a:ext cx="1145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322A85-7B06-4313-A325-4CDD7749AC0B}"/>
              </a:ext>
            </a:extLst>
          </p:cNvPr>
          <p:cNvSpPr txBox="1"/>
          <p:nvPr/>
        </p:nvSpPr>
        <p:spPr>
          <a:xfrm>
            <a:off x="363255" y="1041023"/>
            <a:ext cx="1080787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моего исследования состоит в том, чтобы изучить особенности творчества Бродского в период 1920-30 годов, определить общие идеи и посылы русских художников этого периода, проследить, как развивался Бродский на протяжении этого периода и какое влияние оказало его творчество на советское общество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90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59" y="909378"/>
            <a:ext cx="101191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искусства после Октябрьской революции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 дать характеристику основным направлениям искусства данного периода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деятельность АХРР - ассоциация художников революционной России, куда входил Бродский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особенности направлений, в которых работал художник; описать начало его творческого пути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и сформулировать, какой вклад привнес Исаак Израилевич Бродский в развитие советского искусства и культуры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807181-4DBE-4B32-A5CA-3EA094DFBA21}"/>
              </a:ext>
            </a:extLst>
          </p:cNvPr>
          <p:cNvSpPr txBox="1"/>
          <p:nvPr/>
        </p:nvSpPr>
        <p:spPr>
          <a:xfrm>
            <a:off x="363255" y="263047"/>
            <a:ext cx="1124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A9EFE2-5293-4223-A19E-ABFFFB33A35C}"/>
              </a:ext>
            </a:extLst>
          </p:cNvPr>
          <p:cNvSpPr txBox="1"/>
          <p:nvPr/>
        </p:nvSpPr>
        <p:spPr>
          <a:xfrm>
            <a:off x="325674" y="151314"/>
            <a:ext cx="1149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529BEA-7998-4DED-866C-2998CFA66820}"/>
              </a:ext>
            </a:extLst>
          </p:cNvPr>
          <p:cNvSpPr txBox="1"/>
          <p:nvPr/>
        </p:nvSpPr>
        <p:spPr>
          <a:xfrm>
            <a:off x="325675" y="1156152"/>
            <a:ext cx="1127342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является то, что данный автор был оставлен без должного внимания и исследований по данной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теме, несмотря на то, что многие писатели и журналисты называют его «главным художником СССР».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01ECDC-C352-475A-9259-11CAC25BC879}"/>
              </a:ext>
            </a:extLst>
          </p:cNvPr>
          <p:cNvSpPr txBox="1"/>
          <p:nvPr/>
        </p:nvSpPr>
        <p:spPr>
          <a:xfrm>
            <a:off x="135677" y="90054"/>
            <a:ext cx="1171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495845-5677-48CD-9549-3EA89BD17978}"/>
              </a:ext>
            </a:extLst>
          </p:cNvPr>
          <p:cNvSpPr txBox="1"/>
          <p:nvPr/>
        </p:nvSpPr>
        <p:spPr>
          <a:xfrm>
            <a:off x="391748" y="973727"/>
            <a:ext cx="11338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скусство – инструмент для выражения новых идей в 20-30 годы.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искусства: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плакат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</a:p>
        </p:txBody>
      </p:sp>
      <p:pic>
        <p:nvPicPr>
          <p:cNvPr id="1026" name="Picture 2" descr="http://boyama.info/boyama/meslekler/paint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7" b="94400" l="10000" r="90000">
                        <a14:foregroundMark x1="29286" y1="24267" x2="29286" y2="24267"/>
                        <a14:foregroundMark x1="19107" y1="12933" x2="19107" y2="12933"/>
                        <a14:foregroundMark x1="18393" y1="7467" x2="18393" y2="7467"/>
                        <a14:foregroundMark x1="46250" y1="69600" x2="46250" y2="69600"/>
                        <a14:foregroundMark x1="61250" y1="69733" x2="61250" y2="69733"/>
                        <a14:foregroundMark x1="79286" y1="43600" x2="79286" y2="43600"/>
                        <a14:foregroundMark x1="64107" y1="21467" x2="64107" y2="21467"/>
                        <a14:foregroundMark x1="71964" y1="94400" x2="71964" y2="9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87" y="1499128"/>
            <a:ext cx="4120000" cy="551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eoples.ru/art/painter/isaak_brodskiy/brodskiy_work_2015032512320415_midd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1" b="23981"/>
          <a:stretch/>
        </p:blipFill>
        <p:spPr bwMode="auto">
          <a:xfrm>
            <a:off x="2211260" y="1484376"/>
            <a:ext cx="7729855" cy="4870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88" y="694944"/>
            <a:ext cx="1165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Бродский «Зимний пейзаж», 1917 г.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1b8876129cf0d7cee86268a06ce775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493776"/>
            <a:ext cx="11759184" cy="63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5464" y="1875172"/>
            <a:ext cx="9287256" cy="2375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ХУДОЖНИКОВ: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Отстаивать общее дело – борьбу за социализм и коммунизм;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Нести людям правду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Рождать в людях творческое начало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Служить народу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.artsdot.com/ADC/Art-ImgScreen-4.nsf/O/A-8EWJLS/$FILE/Ilya_yefimovich_repin-portrait_of_the_painter_isaak_izrailevich_brod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00" y="558738"/>
            <a:ext cx="4068952" cy="60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112" y="558738"/>
            <a:ext cx="6096000" cy="46525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Исаак Израилевич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Бродский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(1883—1939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Бродский получил хорошее образование и уже будучи молодым состоялся как художник.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Получил образование в Бердянске, а затем в Академии художеств. Был знаком с Максимом Горьким и Ильей Ефимовичем Репиным, оказавшим на него сильное влияние.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01ECDC-C352-475A-9259-11CAC25BC879}"/>
              </a:ext>
            </a:extLst>
          </p:cNvPr>
          <p:cNvSpPr txBox="1"/>
          <p:nvPr/>
        </p:nvSpPr>
        <p:spPr>
          <a:xfrm>
            <a:off x="135677" y="90054"/>
            <a:ext cx="1171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495845-5677-48CD-9549-3EA89BD17978}"/>
              </a:ext>
            </a:extLst>
          </p:cNvPr>
          <p:cNvSpPr txBox="1"/>
          <p:nvPr/>
        </p:nvSpPr>
        <p:spPr>
          <a:xfrm>
            <a:off x="853441" y="914353"/>
            <a:ext cx="57576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Соцреализм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условный жанр советского искусства, ведущий жанр,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собой выражение социалистической концепции мира и человека в эпоху борьбы за социалистическое общество.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жанре работал Исаак Бродский.</a:t>
            </a:r>
          </a:p>
        </p:txBody>
      </p:sp>
      <p:pic>
        <p:nvPicPr>
          <p:cNvPr id="1026" name="Picture 2" descr="http://boyama.info/boyama/meslekler/paint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7" b="94400" l="10000" r="90000">
                        <a14:foregroundMark x1="29286" y1="24267" x2="29286" y2="24267"/>
                        <a14:foregroundMark x1="19107" y1="12933" x2="19107" y2="12933"/>
                        <a14:foregroundMark x1="18393" y1="7467" x2="18393" y2="7467"/>
                        <a14:foregroundMark x1="46250" y1="69600" x2="46250" y2="69600"/>
                        <a14:foregroundMark x1="61250" y1="69733" x2="61250" y2="69733"/>
                        <a14:foregroundMark x1="79286" y1="43600" x2="79286" y2="43600"/>
                        <a14:foregroundMark x1="64107" y1="21467" x2="64107" y2="21467"/>
                        <a14:foregroundMark x1="71964" y1="94400" x2="71964" y2="9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5" y="463643"/>
            <a:ext cx="4624248" cy="61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417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Янковская</dc:creator>
  <cp:lastModifiedBy>User</cp:lastModifiedBy>
  <cp:revision>37</cp:revision>
  <dcterms:created xsi:type="dcterms:W3CDTF">2018-04-15T11:14:18Z</dcterms:created>
  <dcterms:modified xsi:type="dcterms:W3CDTF">2018-04-16T22:02:36Z</dcterms:modified>
</cp:coreProperties>
</file>