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5" r:id="rId11"/>
    <p:sldId id="266" r:id="rId12"/>
    <p:sldId id="269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2506-CE18-42D0-AB6B-940F4C1D54E3}" type="datetimeFigureOut">
              <a:rPr lang="ru-RU" smtClean="0"/>
              <a:pPr/>
              <a:t>18.04.2018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3031E8-BC5A-4CC5-87A7-F0957AC295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246892"/>
            <a:ext cx="6881051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Реферат</a:t>
            </a:r>
            <a:b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тему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«Репликация ДНК.</a:t>
            </a:r>
            <a:b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Её механизмы»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744" y="571480"/>
            <a:ext cx="709777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Различия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репликацией у</a:t>
            </a: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прокариот и эукариот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3500438"/>
          <a:ext cx="6286544" cy="25960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43545"/>
                <a:gridCol w="1734038"/>
                <a:gridCol w="1737979"/>
                <a:gridCol w="1670982"/>
              </a:tblGrid>
              <a:tr h="291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Признак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Прокариоты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Эукариоты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Скорость синтеза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500 н.п.</a:t>
                      </a: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сек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50 н.п.</a:t>
                      </a:r>
                      <a:r>
                        <a:rPr lang="en-US" sz="160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сек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8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Длина фрагментов Оказаки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1000 - 2000 нуклеотидов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100 – 200 нуклеотид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59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Форма ДНК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Кольцевая молекула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Линейная молекула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8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репликативных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вилок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Множество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86487"/>
            <a:ext cx="69846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оссоздание</a:t>
            </a:r>
            <a:b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 репликации</a:t>
            </a:r>
            <a:b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протоклетках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3571876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 такое протоклетка?</a:t>
            </a:r>
          </a:p>
          <a:p>
            <a:pPr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Проблемы, с которыми столкнулись ученые при воссоздании процесса репликации в протоклетках;</a:t>
            </a:r>
          </a:p>
          <a:p>
            <a:pPr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Пути их решения.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6844"/>
            <a:ext cx="3991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995438"/>
            <a:ext cx="6858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уже удалось воссоздать настоящую протоклетку. Они создали подходящие условия для бесферментного 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репликации, то есть ученные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создали те же вещества и ту же среду, как и было миллиарды лет тому назад. По сути, они повторили процесс зарождения жизни еще раз. К тому же ученые доказали, что все эти условия, которые они создали на «макете» репликации в протоклетке, были возможны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тогда.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386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978778"/>
            <a:ext cx="578647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Учебник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биологии 9 класса А.В.Теремов, Р.А.Петросова, А.И.Никишов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Биология для поступающих в вузы» А.В.Пименов, И.Н.Пименова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Гены и геномы» Сингер М., Берг П.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Учебник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биологии Д. Тейлор, Н. Грин, У. Стаут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Введение в клеточную биологию. Общая цитология» Ченцов Ю.С.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биохимия» учебник для вузов, под ред. Е.С. Северина, 2003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Учебник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профильной биологии 10 класса П.М. Бородин, Л.В. Высоцкая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68262" y="500042"/>
            <a:ext cx="4746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000240"/>
            <a:ext cx="57864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Клетки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копируют зашифрованную информацию в ДНК для синтеза белков и передачи ее следующему поколению. Таким образом, можно объяснить сегодня происхождение первых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клеток. 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думаю, что именно этот процесс лежит в начале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зарождения жизни.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появлением репликации возникла возможность делать генетические копии протоклеток. Так и зародились первые клетки на Земле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7655" y="500042"/>
            <a:ext cx="1888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748503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Изучить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механизм репликации ДНК в клетках прокариот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эукариот;</a:t>
            </a: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Связать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 репликации ДНК с появлением первой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571480"/>
            <a:ext cx="2356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418702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Изучить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историю открытия репликации и её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Изучить механизм репликации ДНК эукариот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прокариот;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Найти связь этого процесса с процессом появления клетки на земле.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571480"/>
            <a:ext cx="3291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913403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сотни лет изучают процесс деления клеток, но и по сей день человечество не имеет полного представления об этой процедуре.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019" y="500042"/>
            <a:ext cx="6621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реферата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000240"/>
            <a:ext cx="57150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romanU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romanU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 глава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История открытия	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Механизмы 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репликации 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эукариот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romanUcPeriod" startAt="3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 глава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Принципы репликации ДНК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Ферменты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Репликация у прокариотов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romanUcPeriod" startAt="4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глава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История воссоздания процесса репликации в протоклетках</a:t>
            </a:r>
          </a:p>
          <a:p>
            <a:pPr marL="400050" indent="-400050" algn="just">
              <a:buClr>
                <a:schemeClr val="accent1"/>
              </a:buClr>
              <a:buSzPct val="110000"/>
              <a:buFont typeface="+mj-lt"/>
              <a:buAutoNum type="romanUcPeriod" startAt="5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422" y="571480"/>
            <a:ext cx="71970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уотсон и кри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3" y="2357430"/>
            <a:ext cx="2960681" cy="1776408"/>
          </a:xfrm>
          <a:prstGeom prst="rect">
            <a:avLst/>
          </a:prstGeom>
        </p:spPr>
      </p:pic>
      <p:pic>
        <p:nvPicPr>
          <p:cNvPr id="6" name="Рисунок 5" descr="мезельсон и сталь.jpg"/>
          <p:cNvPicPr>
            <a:picLocks noChangeAspect="1"/>
          </p:cNvPicPr>
          <p:nvPr/>
        </p:nvPicPr>
        <p:blipFill>
          <a:blip r:embed="rId3"/>
          <a:srcRect l="3666" r="4014"/>
          <a:stretch>
            <a:fillRect/>
          </a:stretch>
        </p:blipFill>
        <p:spPr>
          <a:xfrm>
            <a:off x="4569773" y="2357430"/>
            <a:ext cx="2931185" cy="1785950"/>
          </a:xfrm>
          <a:prstGeom prst="rect">
            <a:avLst/>
          </a:prstGeom>
        </p:spPr>
      </p:pic>
      <p:pic>
        <p:nvPicPr>
          <p:cNvPr id="4" name="Рисунок 3" descr="эвери.jpg"/>
          <p:cNvPicPr>
            <a:picLocks noChangeAspect="1"/>
          </p:cNvPicPr>
          <p:nvPr/>
        </p:nvPicPr>
        <p:blipFill>
          <a:blip r:embed="rId4" cstate="print"/>
          <a:srcRect b="8412"/>
          <a:stretch>
            <a:fillRect/>
          </a:stretch>
        </p:blipFill>
        <p:spPr>
          <a:xfrm>
            <a:off x="3588657" y="3857628"/>
            <a:ext cx="1626285" cy="2143140"/>
          </a:xfrm>
          <a:prstGeom prst="rect">
            <a:avLst/>
          </a:prstGeom>
        </p:spPr>
      </p:pic>
      <p:pic>
        <p:nvPicPr>
          <p:cNvPr id="3" name="Рисунок 2" descr="мишер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588" y="3778863"/>
            <a:ext cx="1624768" cy="22219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600076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Фридрих Мишер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600076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Освальд Эвери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4143380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Джеймс Уотсон и Френсис Крик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3504" y="414338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Метью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Мезельсон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Франкин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6844"/>
            <a:ext cx="7708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Репликация у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эукариот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819809"/>
            <a:ext cx="3429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процесса репликации:</a:t>
            </a:r>
          </a:p>
          <a:p>
            <a:pPr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Инициация репликации;</a:t>
            </a:r>
          </a:p>
          <a:p>
            <a:pPr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Элонгация репликации;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Терминация репликации.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инициация.jp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55" t="25196" r="10132" b="25168"/>
          <a:stretch>
            <a:fillRect/>
          </a:stretch>
        </p:blipFill>
        <p:spPr>
          <a:xfrm>
            <a:off x="3857620" y="1785926"/>
            <a:ext cx="3500462" cy="1661946"/>
          </a:xfrm>
          <a:prstGeom prst="rect">
            <a:avLst/>
          </a:prstGeom>
        </p:spPr>
      </p:pic>
      <p:pic>
        <p:nvPicPr>
          <p:cNvPr id="7" name="Рисунок 6" descr="элонгация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5" t="17434" r="5269"/>
          <a:stretch>
            <a:fillRect/>
          </a:stretch>
        </p:blipFill>
        <p:spPr>
          <a:xfrm>
            <a:off x="2643173" y="3429000"/>
            <a:ext cx="4679809" cy="3101914"/>
          </a:xfrm>
          <a:prstGeom prst="rect">
            <a:avLst/>
          </a:prstGeom>
        </p:spPr>
      </p:pic>
      <p:pic>
        <p:nvPicPr>
          <p:cNvPr id="8" name="Рисунок 7" descr="терминация.jp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927" r="40612"/>
          <a:stretch>
            <a:fillRect/>
          </a:stretch>
        </p:blipFill>
        <p:spPr>
          <a:xfrm>
            <a:off x="214283" y="3286124"/>
            <a:ext cx="2403284" cy="27297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4348" y="6143644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Терминация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628652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Элонгация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3447636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нициация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06" y="576844"/>
            <a:ext cx="8019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Репликация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прокариот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прокариот.jpg"/>
          <p:cNvPicPr/>
          <p:nvPr/>
        </p:nvPicPr>
        <p:blipFill>
          <a:blip r:embed="rId2"/>
          <a:srcRect r="44382" b="10594"/>
          <a:stretch>
            <a:fillRect/>
          </a:stretch>
        </p:blipFill>
        <p:spPr>
          <a:xfrm>
            <a:off x="1236472" y="1714488"/>
            <a:ext cx="5192916" cy="32861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143512"/>
            <a:ext cx="64294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SzPct val="110000"/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определенной точке образуется две репликативные вилки, которые расходятся в разные стороны друг от друга, синтезирую дочернюю нить. Когда две репликативной вилки снова встречаются, получаются два полностью синтезированных дочерних кольца.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аспект</Template>
  <TotalTime>317</TotalTime>
  <Words>461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Facet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Варвара</dc:creator>
  <cp:lastModifiedBy>Варвара</cp:lastModifiedBy>
  <cp:revision>28</cp:revision>
  <dcterms:created xsi:type="dcterms:W3CDTF">2018-04-17T17:07:44Z</dcterms:created>
  <dcterms:modified xsi:type="dcterms:W3CDTF">2018-04-18T18:56:43Z</dcterms:modified>
</cp:coreProperties>
</file>