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8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8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6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4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1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1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9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2086-72A2-4D01-AEBB-9EE549887EDE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FDE9-4BFD-4FC0-9704-D60F4E9C1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articles/metody-v-kartinkakh-cekvenirovanie-nukleinovykh-kislot" TargetMode="External"/><Relationship Id="rId2" Type="http://schemas.openxmlformats.org/officeDocument/2006/relationships/hyperlink" Target="https://elementy.ru/nauchno-populyarnaya_biblioteka/431280/Proekt_Genom_cheloveka_desyat_let_spusty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ot.sh/statya/3785/sekveniruy-menya-polnostyu" TargetMode="External"/><Relationship Id="rId4" Type="http://schemas.openxmlformats.org/officeDocument/2006/relationships/hyperlink" Target="http://enc.sci-lib.com/article000145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181" y="326297"/>
            <a:ext cx="9144000" cy="2387600"/>
          </a:xfrm>
        </p:spPr>
        <p:txBody>
          <a:bodyPr/>
          <a:lstStyle/>
          <a:p>
            <a:r>
              <a:rPr lang="ru-RU" dirty="0" smtClean="0"/>
              <a:t>Расшифровка ДНК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81737"/>
            <a:ext cx="9144000" cy="1655762"/>
          </a:xfrm>
        </p:spPr>
        <p:txBody>
          <a:bodyPr/>
          <a:lstStyle/>
          <a:p>
            <a:r>
              <a:rPr lang="ru-RU" dirty="0" smtClean="0"/>
              <a:t>Реферат выполнила: Пашинцева Анастасия, 9А</a:t>
            </a:r>
          </a:p>
          <a:p>
            <a:r>
              <a:rPr lang="ru-RU" dirty="0" smtClean="0"/>
              <a:t>Руководитель: Шалимова Елена Георгиевна</a:t>
            </a:r>
          </a:p>
          <a:p>
            <a:r>
              <a:rPr lang="ru-RU" dirty="0" smtClean="0"/>
              <a:t>Рецензент: Кудряшова Елена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745" y="324306"/>
            <a:ext cx="727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Метод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Сэнджера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или метод обрыва цепи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83" y="867546"/>
            <a:ext cx="11284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Его открыл английский биофизик Фредерик Сэнджер – единственный ученый, получивший сразу две Нобелевские премии по химии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75" y="1774653"/>
            <a:ext cx="6949440" cy="4578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883" y="2132423"/>
            <a:ext cx="3474719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Эту методику Сэнджер и его коллеги предложили в 1977 году, с тех пор она прошла несколько модификаций, но до сих пор используется. У метода есть второе название – «метод обрыва цепи». Второе название объясняется тем, что метод основан на остановке синтеза новой цепи ДНК.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2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5" y="561506"/>
            <a:ext cx="5970495" cy="4051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4851" y="561506"/>
            <a:ext cx="5238973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 фрагмента двухцепочечной ДНК из одноцепочечной происходит при наличии ДНК-полимеразы;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 ДНК останавливается, если включенное в цепь основание находится в форме дидезоксинулеотида вместо дезоксинуклеотида. В дидезокси-форме у нуклеотида отсутствует гидроксильная группа в определяющей позиции (3’ – позиция)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7313" y="4612638"/>
            <a:ext cx="5787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Образуется «обрывок» цепи, по которому можно установить последнюю букву секвенируемого фрагмента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3993" y="447346"/>
            <a:ext cx="31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Метод Максама-Гилберта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7583" b="3907"/>
          <a:stretch/>
        </p:blipFill>
        <p:spPr bwMode="auto">
          <a:xfrm>
            <a:off x="476418" y="847455"/>
            <a:ext cx="3428608" cy="5166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993" y="847455"/>
            <a:ext cx="6096000" cy="1294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этого метода лежит ограниченное расщепление меченого фрагмента ДНК под действием специфических реагентов.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3993" y="2349642"/>
            <a:ext cx="6096000" cy="37873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Реакции проводятся в несколько этапов. На первом этапе проводится ограниченная модификация определенных нуклеотидов под действием различных веществ.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следующих этапах происходит удаление модифицированных оснований, разрыв цепи. В результате нескольких реакций образуется смесь из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олигонуклеотидных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молекул, которые различаются по размеру на один нуклеотид и несут на одном из концов метку.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7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263" y="140773"/>
            <a:ext cx="7989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разделения продуктов реакции и этапа радиоавтографии на рентгеновской пленке будет видна лестница из полос ДНК на соседних дорожках, "чтение" которой позволяет восстановить последовательность нуклеотидов секвенируемого фрагмента ДНК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/>
          <a:stretch/>
        </p:blipFill>
        <p:spPr>
          <a:xfrm>
            <a:off x="531438" y="322729"/>
            <a:ext cx="2437672" cy="6155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14" y="2449097"/>
            <a:ext cx="3494264" cy="4028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99" y="1912612"/>
            <a:ext cx="3166510" cy="47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32" y="881702"/>
            <a:ext cx="6580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В 1990 году министерство энергетики США, а также страны -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Великобритания, Франция, Япония, Китай и Германия – поддержали запуск международного проекта «Геном человека». Проект возглавил доктор Фрэнсис Коллинз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8796" y="397608"/>
            <a:ext cx="3177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«Геном человека»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37" y="397608"/>
            <a:ext cx="4228428" cy="60597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131" y="3274010"/>
            <a:ext cx="6580095" cy="222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 проекта заключалась в выяснении последовательности оснований во всех молекулах ДНК человека и установлении локализации всех генов.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этой цели были сформулированы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2" b="19818"/>
          <a:stretch>
            <a:fillRect/>
          </a:stretch>
        </p:blipFill>
        <p:spPr bwMode="auto">
          <a:xfrm>
            <a:off x="6366095" y="1784109"/>
            <a:ext cx="5188809" cy="44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66095" y="1153166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887" y="830000"/>
            <a:ext cx="11247737" cy="11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ходе работы над проектом последовательно создавались три типа карт хромосом: генетические, физические и секвенсовые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4254" y="236172"/>
            <a:ext cx="1304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Типы карт</a:t>
            </a:r>
            <a:endParaRPr lang="ru-RU" sz="20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5428" r="7422" b="13745"/>
          <a:stretch/>
        </p:blipFill>
        <p:spPr bwMode="auto">
          <a:xfrm>
            <a:off x="451821" y="2144666"/>
            <a:ext cx="5914274" cy="3556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8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8019" y="318254"/>
            <a:ext cx="4562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Два</a:t>
            </a:r>
            <a:r>
              <a:rPr lang="en-GB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подхода</a:t>
            </a:r>
            <a:r>
              <a:rPr lang="en-GB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 </a:t>
            </a:r>
            <a:r>
              <a:rPr lang="en-GB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картированию</a:t>
            </a:r>
            <a:r>
              <a:rPr lang="en-GB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геномов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18" y="829263"/>
            <a:ext cx="11322485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Поскольку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у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всех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видов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число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хромосом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их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длина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различны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для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разных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видов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нельзя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применить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одни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же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методы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картирования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были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предложены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два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различных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подхода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которые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условно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назвали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сверху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вниз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и «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снизу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вверх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».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последовательностей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длинных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геномов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3317" r="22821" b="25548"/>
          <a:stretch/>
        </p:blipFill>
        <p:spPr bwMode="auto">
          <a:xfrm>
            <a:off x="371077" y="2610106"/>
            <a:ext cx="6341695" cy="3607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1106" y="2728010"/>
            <a:ext cx="497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использовании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первого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метода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«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сверху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вниз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- 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разрезали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геномную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ДНК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небольшое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число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кусков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анализировали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их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отдельности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а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затем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воссоздавали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всю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начальную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структуру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использовании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второго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метода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«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снизу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вверх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» -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сначала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секвенировали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более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длинные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произвольно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выбранные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куски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затем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прикладывали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их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друг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к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другу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чтобы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найти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перекрывающиеся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концы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Когда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находили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перекрытие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куски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объединяли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один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так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называемый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контиг</a:t>
            </a:r>
            <a:r>
              <a:rPr lang="en-GB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23"/>
            <a:ext cx="5387327" cy="3894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70" y="247424"/>
            <a:ext cx="6812330" cy="6159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t="15264" b="39677"/>
          <a:stretch/>
        </p:blipFill>
        <p:spPr>
          <a:xfrm>
            <a:off x="1" y="4152449"/>
            <a:ext cx="5379670" cy="22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" y="844475"/>
            <a:ext cx="5072230" cy="5072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28" y="1188413"/>
            <a:ext cx="5393489" cy="47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t="2966" r="25658" b="6138"/>
          <a:stretch/>
        </p:blipFill>
        <p:spPr>
          <a:xfrm>
            <a:off x="322731" y="225909"/>
            <a:ext cx="5474318" cy="5529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731" y="5755341"/>
            <a:ext cx="547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Секвенатор </a:t>
            </a:r>
            <a:r>
              <a:rPr lang="en-US" dirty="0" err="1" smtClean="0"/>
              <a:t>PyroMark</a:t>
            </a:r>
            <a:r>
              <a:rPr lang="en-US" dirty="0" smtClean="0"/>
              <a:t> Q24</a:t>
            </a:r>
            <a:r>
              <a:rPr lang="ru-RU" dirty="0"/>
              <a:t> </a:t>
            </a:r>
            <a:r>
              <a:rPr lang="ru-RU" dirty="0" smtClean="0"/>
              <a:t>в основе лежит метод </a:t>
            </a:r>
            <a:r>
              <a:rPr lang="ru-RU" dirty="0" err="1" smtClean="0"/>
              <a:t>пиросеквенирования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7049" y="5755341"/>
            <a:ext cx="599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Biosystems (Thermo Fisher Scientific) — </a:t>
            </a:r>
            <a:r>
              <a:rPr lang="ru-RU" dirty="0" smtClean="0"/>
              <a:t>«золотой стандарт» секвенирования по </a:t>
            </a:r>
            <a:r>
              <a:rPr lang="ru-RU" dirty="0" err="1" smtClean="0"/>
              <a:t>Сэнджеру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/>
          <a:stretch/>
        </p:blipFill>
        <p:spPr>
          <a:xfrm>
            <a:off x="5907712" y="1505400"/>
            <a:ext cx="5882669" cy="37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3" y="0"/>
            <a:ext cx="9660367" cy="69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437" y="227532"/>
            <a:ext cx="115393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				Пиросеквенирование</a:t>
            </a:r>
            <a:endParaRPr lang="ru-RU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Смысл этого метода заключается в последовательном синтезе ДНК на ДНК-фрагментах изучаемого организма в специальных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пиколитровых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«реакторах». В ходе синтеза дочерней цепочки ДНК детектируют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пирофосфаты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высвобождающиеся при включении нуклеотида в синтезируемую на матрице комплементарную цепь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0" b="65292"/>
          <a:stretch/>
        </p:blipFill>
        <p:spPr bwMode="auto">
          <a:xfrm>
            <a:off x="498436" y="2443523"/>
            <a:ext cx="11367249" cy="3268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47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981" y="190513"/>
            <a:ext cx="8337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Практическое применение знаний расшифрованного генома человека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619" y="590623"/>
            <a:ext cx="11464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Одна из коммерческих возможностей применения, полученных данных – это разработка и продажа микрочипов. Микрочипы – большие матрицы для генных фрагментов. Микрочипы являются основой при определении генов,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экспрессируемых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в данных клетках. Их используют, например, для определения различий между нормальным и аномальным функционированием клеток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17845" b="5194"/>
          <a:stretch/>
        </p:blipFill>
        <p:spPr bwMode="auto">
          <a:xfrm>
            <a:off x="5432891" y="2115895"/>
            <a:ext cx="5995035" cy="441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9" y="2525249"/>
            <a:ext cx="4833999" cy="35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7" r="8613"/>
          <a:stretch/>
        </p:blipFill>
        <p:spPr>
          <a:xfrm>
            <a:off x="107575" y="129092"/>
            <a:ext cx="5286773" cy="6583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10" y="129092"/>
            <a:ext cx="6611433" cy="4644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0551" y="49580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Сванте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сотрудники разработали методику выделения ДНК из древних образцов, используя которую они в 2009 году впервые расшифровали геном неандертальца. Чуть позже они же провели более детальный анализ ДНК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neanderthalensis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47" y="666362"/>
            <a:ext cx="9692639" cy="311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Список литературных источников:</a:t>
            </a:r>
            <a:endParaRPr lang="ru-RU" sz="160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Хендерсон</a:t>
            </a:r>
            <a:r>
              <a:rPr lang="ru-RU" b="1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Генетика: 50 идей, о которых нужно знать»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Шарон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Уолкер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"Биотехнология без тайн"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https://elementy.ru/nauchno-populyarnaya_biblioteka/431280/Proekt_Genom_cheloveka_desyat_let_spustya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https://biomolecula.ru/articles/metody-v-kartinkakh-cekvenirovanie-nukleinovykh-kislot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http://enc.sci-lib.com/article0001457.html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http://kot.sh/statya/3785/sekveniruy-menya-polnostyu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155" y="323738"/>
            <a:ext cx="1119871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Актуальность моего исследования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будущем будет развиваться персональная медицина, основанная на данных генома пациента. С помощью знаний, полученных от расшифровки ДНК можно понять насколько близки разные этнические группы, как люди расселялись по планете, причины наследственных заболеваний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6" y="2048919"/>
            <a:ext cx="5529431" cy="4243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403" r="920" b="1003"/>
          <a:stretch/>
        </p:blipFill>
        <p:spPr>
          <a:xfrm>
            <a:off x="6072589" y="2048919"/>
            <a:ext cx="5696273" cy="42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1063" y="261154"/>
            <a:ext cx="1120946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Проблема моего исследования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Раньше секвенирование ДНК было долгим и трудоемким процессом, сейчас технология усовершенствовалась, цена упала, но она все еще остается высокой, а процесс – трудозатратным. Ученые стремятся сделать медицину более персонализированной, для чего им нужны данные, полученные от секвенирования ДНК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2061647"/>
            <a:ext cx="6698476" cy="4463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5" y="2836198"/>
            <a:ext cx="39909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184" y="88554"/>
            <a:ext cx="112704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Цель моего исследования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познакомиться с методами расшифровки ДНК и применением полученных данных на практике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4" t="2134" r="37645" b="1086"/>
          <a:stretch/>
        </p:blipFill>
        <p:spPr>
          <a:xfrm>
            <a:off x="613184" y="1058050"/>
            <a:ext cx="2022439" cy="5475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0398" y="1196145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Задачи моего исследования:</a:t>
            </a:r>
            <a:endParaRPr lang="ru-RU" sz="1600" dirty="0" smtClean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методы расшифровки ДНК (современные и новейшие);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о свойствах и применении полученных в результате секвенирования данных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28" y="3370191"/>
            <a:ext cx="3954378" cy="3163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28" y="3462792"/>
            <a:ext cx="4227356" cy="26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3770" y="716287"/>
            <a:ext cx="3817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ДНК-проба, или ядерная проба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464" y="2001233"/>
            <a:ext cx="11349319" cy="27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Метод состоит из двух стадий. Основан на стремлении одноцепочечной ДНК соединиться с цепочкой ДНК, имеющей последовательность комплементарную последовательности исходной цепи. Первая стадия - стадия гибридизации представляет собой простое смешивание одноцепочечных проб с целевой ДНК. В результате первой стадии образуется «гибридная» цепь ДНК. На второй стадии ДНК денатурируют. Двойная цепь разъединяется на цепочки, одноцепочечные пробы находят комплементарные участки и соединяются с ними.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678" y="350527"/>
            <a:ext cx="2261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Саузерн-блоттинг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558" y="864278"/>
            <a:ext cx="11271338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Метод назван в честь его разработчика – Эдварда Саузерна. Для этого метода нужно сначала разделить исследуемый участок ДНК на небольшие фрагменты. Затем фрагменты ДНК подвергают гель-электрофорезу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1599" r="14817" b="4686"/>
          <a:stretch/>
        </p:blipFill>
        <p:spPr bwMode="auto">
          <a:xfrm>
            <a:off x="645459" y="2297673"/>
            <a:ext cx="5391150" cy="376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78" y="2477558"/>
            <a:ext cx="5118548" cy="3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67" y="300792"/>
            <a:ext cx="10947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Различные фрагменты ДНК помещаются на одном конце геля в специально предназначенные для этого карманы. Для каждого фрагмента – свой карман. Затем включают электрический ток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1600" r="21813" b="2446"/>
          <a:stretch/>
        </p:blipFill>
        <p:spPr bwMode="auto">
          <a:xfrm>
            <a:off x="778958" y="1634601"/>
            <a:ext cx="5611084" cy="4604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5"/>
          <a:stretch/>
        </p:blipFill>
        <p:spPr>
          <a:xfrm>
            <a:off x="7024744" y="1634601"/>
            <a:ext cx="3702423" cy="47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790" y="211417"/>
            <a:ext cx="1137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Чтобы увидеть результат электрофореза, надо поместить гель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этидиум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бромид (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EtBr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–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флоуресцентный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краситель, связывающийся с ДНК. Если посмотреть на гель в ультрафиолетовом свете с определенной длиной волны, можно увидеть фрагменты ДНК и их передвижение</a:t>
            </a:r>
            <a:endParaRPr lang="ru-RU" sz="16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8" y="1965743"/>
            <a:ext cx="3713358" cy="4262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89688"/>
            <a:ext cx="6400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914</Words>
  <Application>Microsoft Office PowerPoint</Application>
  <PresentationFormat>Широкоэкранный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Расшифровка ДНК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Расшифровка ДНК</dc:title>
  <dc:creator>User</dc:creator>
  <cp:lastModifiedBy>User</cp:lastModifiedBy>
  <cp:revision>19</cp:revision>
  <dcterms:created xsi:type="dcterms:W3CDTF">2018-04-18T17:39:19Z</dcterms:created>
  <dcterms:modified xsi:type="dcterms:W3CDTF">2018-04-18T21:14:34Z</dcterms:modified>
</cp:coreProperties>
</file>