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6" r:id="rId6"/>
    <p:sldId id="267" r:id="rId7"/>
    <p:sldId id="268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57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9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6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3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8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37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45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3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8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9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4A11A-EA09-43AB-95A0-BDD5AF5DDD80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42D0-5093-4239-B195-312B58B6E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57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Гипотеза лингвистической относительности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457200" lvl="0" algn="r">
              <a:spcBef>
                <a:spcPts val="0"/>
              </a:spcBef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Выполнила </a:t>
            </a:r>
          </a:p>
          <a:p>
            <a:pPr marL="457200" lvl="0" algn="r">
              <a:spcBef>
                <a:spcPts val="0"/>
              </a:spcBef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Морозова Мария Алексеевна</a:t>
            </a:r>
          </a:p>
          <a:p>
            <a:pPr marL="457200" lvl="0" algn="r">
              <a:spcBef>
                <a:spcPts val="0"/>
              </a:spcBef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Руководитель</a:t>
            </a:r>
          </a:p>
          <a:p>
            <a:pPr marL="457200" lvl="0" algn="r">
              <a:spcBef>
                <a:spcPts val="0"/>
              </a:spcBef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Кириллов Дмитрий Анатольевич</a:t>
            </a:r>
          </a:p>
          <a:p>
            <a:pPr marL="457200" lvl="0" algn="r">
              <a:spcBef>
                <a:spcPts val="0"/>
              </a:spcBef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Рецензент</a:t>
            </a:r>
          </a:p>
          <a:p>
            <a:pPr marL="457200" lvl="0" algn="r">
              <a:spcBef>
                <a:spcPts val="0"/>
              </a:spcBef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Храмцова Наталья Игоревна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20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1833" y="2348880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7936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/>
              <a:t>Актуальность и новизна</a:t>
            </a:r>
            <a:r>
              <a:rPr lang="ru-RU" sz="2400" dirty="0" smtClean="0"/>
              <a:t> </a:t>
            </a:r>
            <a:r>
              <a:rPr lang="ru-RU" sz="2400" dirty="0"/>
              <a:t>моего исследования заключается в том, что гипотеза выдвинутая более 80 лет назад до сих пор имеет статус гипотезы, так как до сих пор многочисленные исследования ученых не смогли полностью доказать или опровергнуть гипотезу.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1638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5608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/>
              <a:t>Цель</a:t>
            </a:r>
            <a:r>
              <a:rPr lang="ru-RU" sz="2400" dirty="0"/>
              <a:t> моего исследования – выяснить, основываясь на положениях гипотезы,  как связан язык и мышление человека </a:t>
            </a:r>
            <a:r>
              <a:rPr lang="ru-RU" sz="2400" dirty="0" smtClean="0"/>
              <a:t>и в </a:t>
            </a:r>
            <a:r>
              <a:rPr lang="ru-RU" sz="2400" dirty="0"/>
              <a:t>чем заключается значение </a:t>
            </a:r>
            <a:r>
              <a:rPr lang="ru-RU" sz="2400" dirty="0" smtClean="0"/>
              <a:t>теории </a:t>
            </a:r>
            <a:r>
              <a:rPr lang="ru-RU" sz="2400" dirty="0"/>
              <a:t>для современной </a:t>
            </a:r>
            <a:r>
              <a:rPr lang="ru-RU" sz="2400" dirty="0" smtClean="0"/>
              <a:t>лингвистики.</a:t>
            </a:r>
          </a:p>
          <a:p>
            <a:endParaRPr lang="ru-RU" sz="2400" dirty="0"/>
          </a:p>
          <a:p>
            <a:r>
              <a:rPr lang="ru-RU" sz="2400" u="sng" dirty="0" smtClean="0"/>
              <a:t>Задачи</a:t>
            </a:r>
            <a:r>
              <a:rPr lang="ru-RU" sz="2400" dirty="0" smtClean="0"/>
              <a:t> моего исследования:</a:t>
            </a:r>
          </a:p>
          <a:p>
            <a:pPr lvl="0"/>
            <a:r>
              <a:rPr lang="ru-RU" sz="2400" dirty="0" smtClean="0"/>
              <a:t>-Проанализировать предпосылки и причины появления гипотезы Сепира-Уорфа</a:t>
            </a:r>
          </a:p>
          <a:p>
            <a:pPr lvl="0"/>
            <a:r>
              <a:rPr lang="ru-RU" sz="2400" dirty="0" smtClean="0"/>
              <a:t>-Изучить историю и положения гипотезы </a:t>
            </a:r>
          </a:p>
          <a:p>
            <a:pPr lvl="0"/>
            <a:r>
              <a:rPr lang="ru-RU" sz="2400" dirty="0" smtClean="0"/>
              <a:t>-Сравнить поведения людей разных культур</a:t>
            </a:r>
          </a:p>
          <a:p>
            <a:pPr lvl="0"/>
            <a:r>
              <a:rPr lang="ru-RU" sz="2400" dirty="0" smtClean="0"/>
              <a:t>-Проанализировать подтверждения и опровержения данной гипотезы</a:t>
            </a:r>
          </a:p>
          <a:p>
            <a:pPr lvl="0"/>
            <a:r>
              <a:rPr lang="ru-RU" sz="2400" dirty="0" smtClean="0"/>
              <a:t>-Сформулировать свою точку зрения о гипотезе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66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 содержание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118257"/>
            <a:ext cx="84646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§ 1.1 </a:t>
            </a:r>
            <a:r>
              <a:rPr lang="ru-RU" sz="2400" dirty="0" smtClean="0"/>
              <a:t>Теория познания</a:t>
            </a:r>
            <a:endParaRPr lang="ru-RU" sz="2400" dirty="0" smtClean="0"/>
          </a:p>
          <a:p>
            <a:r>
              <a:rPr lang="ru-RU" sz="2400" dirty="0" smtClean="0"/>
              <a:t>§ 1.2 предпосылки гипотезы лингвистической относительности</a:t>
            </a:r>
          </a:p>
          <a:p>
            <a:r>
              <a:rPr lang="ru-RU" sz="2400" dirty="0" smtClean="0"/>
              <a:t>§2.1 Основные положения гипотезы </a:t>
            </a:r>
          </a:p>
          <a:p>
            <a:r>
              <a:rPr lang="ru-RU" sz="2400" dirty="0" smtClean="0"/>
              <a:t>§ 2.2 Языковая модель мира</a:t>
            </a:r>
          </a:p>
          <a:p>
            <a:r>
              <a:rPr lang="ru-RU" sz="2400" dirty="0" smtClean="0"/>
              <a:t>§ 3.1 Мнения «за» и «против» </a:t>
            </a:r>
          </a:p>
          <a:p>
            <a:r>
              <a:rPr lang="ru-RU" sz="2400" dirty="0" smtClean="0"/>
              <a:t>§3.2 Значение гипотезы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770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глава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первой главе я пришла к выводу, что гипотеза лингвистической относительности была не первой гипотезой определяющей взаимосвязь языка и мышления.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68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глава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Я пришла к выводу, что язык формирует индивидуальную картину мира у людей говорящих на разных языках</a:t>
            </a:r>
            <a:r>
              <a:rPr lang="ru-RU" dirty="0" smtClean="0"/>
              <a:t>. Следовательно, исходя из гипотезы Сепира-Уорфа, всякий язык навязывает некоторые представления об окружающей действительности носителям языка.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04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Третья глава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Я пришла к выводу, что нельзя утверждать о верности и ложности гипотезы. Она остается отдельной актуальной областью лингвистики. Неоспоримым остается факт влияния теории Сепира и Уорфа на развитие лингвистики.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16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Гипотезу лингвистической относительности пытались разрушить, но до сих пор никто так и не привел убедительные аргументы, чтоб отказаться от идей Сепира и Уорфа. Все еще вопрос о взаимосвязи языка и мышления остается неразрешенным. Однако сложно недооценить значения гипотезы. Так как ее создание послужило импульсом к ряду других лингвистических исследований, оказавшимся полезными для науки.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9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/>
              <a:t>Chomsky, Noam.  The Architecture of Language. — New Delhi, Oxford &amp; New York: Oxford University Press, 2000</a:t>
            </a:r>
            <a:r>
              <a:rPr lang="en-US" dirty="0" smtClean="0"/>
              <a:t>.</a:t>
            </a:r>
            <a:r>
              <a:rPr lang="ru-RU" dirty="0" smtClean="0"/>
              <a:t> (ссылка на интернет)</a:t>
            </a:r>
            <a:endParaRPr lang="ru-RU" dirty="0"/>
          </a:p>
          <a:p>
            <a:pPr lvl="0"/>
            <a:r>
              <a:rPr lang="ru-RU" dirty="0"/>
              <a:t>Трифонов Другая жизнь. - Москва: Художественная литература , 1986.</a:t>
            </a:r>
          </a:p>
          <a:p>
            <a:pPr lvl="0"/>
            <a:r>
              <a:rPr lang="ru-RU" dirty="0"/>
              <a:t>В. С. </a:t>
            </a:r>
            <a:r>
              <a:rPr lang="ru-RU" dirty="0" err="1"/>
              <a:t>Гроссман</a:t>
            </a:r>
            <a:r>
              <a:rPr lang="ru-RU" dirty="0"/>
              <a:t> Все течёт. - Москва: СЛОВО/SLOVO, 1994.</a:t>
            </a:r>
          </a:p>
          <a:p>
            <a:pPr lvl="0"/>
            <a:r>
              <a:rPr lang="ru-RU" dirty="0"/>
              <a:t>Уорф, Б. Л. Наука и языкознание / Б.Л. Уорф // Новое в лингвистике. — </a:t>
            </a:r>
            <a:r>
              <a:rPr lang="ru-RU" dirty="0" err="1"/>
              <a:t>Вып</a:t>
            </a:r>
            <a:r>
              <a:rPr lang="ru-RU" dirty="0"/>
              <a:t>. I. — М.: ИЛ, 1960. — С. 169—182.</a:t>
            </a:r>
          </a:p>
          <a:p>
            <a:pPr lvl="0"/>
            <a:r>
              <a:rPr lang="ru-RU" dirty="0"/>
              <a:t>М. </a:t>
            </a:r>
            <a:r>
              <a:rPr lang="ru-RU" dirty="0" err="1"/>
              <a:t>Коул</a:t>
            </a:r>
            <a:r>
              <a:rPr lang="ru-RU" dirty="0"/>
              <a:t>, С. </a:t>
            </a:r>
            <a:r>
              <a:rPr lang="ru-RU" dirty="0" err="1"/>
              <a:t>Скрибнер</a:t>
            </a:r>
            <a:r>
              <a:rPr lang="ru-RU" dirty="0"/>
              <a:t> культура и мышление. - Москва: "ПРОГРЕСС", 1977. - С. 65.</a:t>
            </a:r>
          </a:p>
          <a:p>
            <a:pPr lvl="0"/>
            <a:r>
              <a:rPr lang="ru-RU" dirty="0"/>
              <a:t>Т.В. Терещенко, О.А. Гончаров Гипотеза лингвистической относительности: теоретический анализ и эмпирические данные // Психологический журнал Международного университета природы, общества и человека «Дубна» </a:t>
            </a:r>
            <a:r>
              <a:rPr lang="ru-RU" dirty="0" err="1"/>
              <a:t>Dubna</a:t>
            </a:r>
            <a:r>
              <a:rPr lang="ru-RU" dirty="0"/>
              <a:t> </a:t>
            </a:r>
            <a:r>
              <a:rPr lang="ru-RU" dirty="0" err="1"/>
              <a:t>Psychological</a:t>
            </a:r>
            <a:r>
              <a:rPr lang="ru-RU" dirty="0"/>
              <a:t> </a:t>
            </a:r>
            <a:r>
              <a:rPr lang="ru-RU" dirty="0" err="1"/>
              <a:t>Journal</a:t>
            </a:r>
            <a:r>
              <a:rPr lang="ru-RU" dirty="0"/>
              <a:t>. - 2014. - Ст. № 2.</a:t>
            </a:r>
          </a:p>
          <a:p>
            <a:pPr lvl="0"/>
            <a:r>
              <a:rPr lang="ru-RU" dirty="0"/>
              <a:t>В. А. Звегинцев Теоретико-лингвистические предпосылки гипотезы Сепира-Уорфа // Новое в лингвистике. - 1960. - №1. - С. 111-134.</a:t>
            </a:r>
          </a:p>
          <a:p>
            <a:pPr lvl="0"/>
            <a:r>
              <a:rPr lang="ru-RU" dirty="0"/>
              <a:t>А. Т. Хроленко, В. Д. </a:t>
            </a:r>
            <a:r>
              <a:rPr lang="ru-RU" dirty="0" err="1"/>
              <a:t>Бондалетов</a:t>
            </a:r>
            <a:r>
              <a:rPr lang="ru-RU" dirty="0"/>
              <a:t> Теория языка: учебное пособие. - Москва: Флинта, 2004.</a:t>
            </a:r>
          </a:p>
          <a:p>
            <a:pPr lvl="0"/>
            <a:r>
              <a:rPr lang="ru-RU" dirty="0"/>
              <a:t>В. А. Маслова Когнитивная лингвистика. - 3 изд. - Минск: </a:t>
            </a:r>
            <a:r>
              <a:rPr lang="ru-RU" dirty="0" err="1"/>
              <a:t>ТетраСистем</a:t>
            </a:r>
            <a:r>
              <a:rPr lang="ru-RU" dirty="0"/>
              <a:t>, 2008.</a:t>
            </a:r>
          </a:p>
          <a:p>
            <a:pPr lvl="0"/>
            <a:r>
              <a:rPr lang="ru-RU" dirty="0"/>
              <a:t>Б. Уорф Отношение норм поведения и мышления к языку // Новое в лингвистике. - 1960. - №1.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5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568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Гипотеза лингвистической относительности </vt:lpstr>
      <vt:lpstr>Актуальность</vt:lpstr>
      <vt:lpstr>Презентация PowerPoint</vt:lpstr>
      <vt:lpstr>Структура и содержание</vt:lpstr>
      <vt:lpstr>Первая глава</vt:lpstr>
      <vt:lpstr>Вторая глава</vt:lpstr>
      <vt:lpstr>Третья глава</vt:lpstr>
      <vt:lpstr>Заключение</vt:lpstr>
      <vt:lpstr>Библиография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2018-04-17T09:55:31Z</dcterms:created>
  <dcterms:modified xsi:type="dcterms:W3CDTF">2018-04-18T10:15:03Z</dcterms:modified>
</cp:coreProperties>
</file>