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/>
    <p:restoredTop sz="94783"/>
  </p:normalViewPr>
  <p:slideViewPr>
    <p:cSldViewPr snapToGrid="0" snapToObjects="1">
      <p:cViewPr>
        <p:scale>
          <a:sx n="47" d="100"/>
          <a:sy n="47" d="100"/>
        </p:scale>
        <p:origin x="3168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D4ED-7B02-4F4A-BFAB-F0B9E9D559D2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67D95-C658-A54E-AE0A-D3262AF1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6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67D95-C658-A54E-AE0A-D3262AF16D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42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5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7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9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33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8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2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4BB5F7E-C030-004D-B376-210A47CD5A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AE2A15C-C267-4343-A67E-03233D1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74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.journal-neo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97527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r>
              <a:rPr lang="ru-RU" sz="4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й век в истории </a:t>
            </a:r>
            <a:r>
              <a:rPr lang="ru-RU" sz="4400" dirty="0" err="1" smtClean="0">
                <a:latin typeface="Times New Roman" charset="0"/>
                <a:ea typeface="Times New Roman" charset="0"/>
                <a:cs typeface="Times New Roman" charset="0"/>
              </a:rPr>
              <a:t>кореи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93817"/>
            <a:ext cx="9144000" cy="346363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Реферат выполнил: </a:t>
            </a:r>
            <a:r>
              <a:rPr lang="ru-RU" sz="3600" dirty="0" err="1" smtClean="0">
                <a:latin typeface="Times New Roman" charset="0"/>
                <a:ea typeface="Times New Roman" charset="0"/>
                <a:cs typeface="Times New Roman" charset="0"/>
              </a:rPr>
              <a:t>Митряков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dirty="0" err="1" smtClean="0">
                <a:latin typeface="Times New Roman" charset="0"/>
                <a:ea typeface="Times New Roman" charset="0"/>
                <a:cs typeface="Times New Roman" charset="0"/>
              </a:rPr>
              <a:t>Александо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Руководитель: Кириллов Дмитрий Анатольевич</a:t>
            </a:r>
          </a:p>
          <a:p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Рецензент: </a:t>
            </a:r>
            <a:r>
              <a:rPr lang="ru-RU" sz="3600" dirty="0" err="1" smtClean="0">
                <a:latin typeface="Times New Roman" charset="0"/>
                <a:ea typeface="Times New Roman" charset="0"/>
                <a:cs typeface="Times New Roman" charset="0"/>
              </a:rPr>
              <a:t>Бурикова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Ирина Валерьевна 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8545"/>
            <a:ext cx="9905998" cy="1905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§3 Перспективы объединения Кореи</a:t>
            </a:r>
            <a:r>
              <a:rPr lang="ru-RU" dirty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95945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 </a:t>
            </a:r>
            <a:r>
              <a:rPr lang="ru-RU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наши дни вопрос об объединении Кореи сдвинулся с мертвой точки. КНДР и Республика Корея начали налаживать между собой дружеские отношения. Я считаю, что в ближайшее время  Корея не сможет объединиться из-за ряда проблем, но если КНДР и Республика Корея будут двигаться в этом же направлении, то вполне возможны тесные дружеские отношения между двумя государствами</a:t>
            </a:r>
            <a:r>
              <a:rPr lang="ru-RU" sz="28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6509" y="3851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3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smtClean="0">
                <a:latin typeface="Times New Roman" charset="0"/>
                <a:ea typeface="Times New Roman" charset="0"/>
                <a:cs typeface="Times New Roman" charset="0"/>
              </a:rPr>
              <a:t>Заключение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23653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После разделение Кореи на 38 параллель два государства, КНДР и Республика Корея, действительно стали абсолютно разными. Но в XXI веке КНДР и республика Корея все таки нашли в себе силы встретиться и начать возобновлять дружеские отношения между друг другом. Хоть они идут в правильном направлении, вряд ли Корея сможет объединиться. Я считаю, что все таки Корея никогда не сможет объединиться или сделает это в далеком будущем.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0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Список литературы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05891"/>
            <a:ext cx="9905998" cy="36853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 smtClean="0">
                <a:latin typeface="Times New Roman" charset="0"/>
                <a:ea typeface="Times New Roman" charset="0"/>
                <a:cs typeface="Times New Roman" charset="0"/>
              </a:rPr>
              <a:t>Интернет </a:t>
            </a: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источники:</a:t>
            </a:r>
          </a:p>
          <a:p>
            <a:pPr marL="0" indent="0">
              <a:buNone/>
            </a:pP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	Статья Константина </a:t>
            </a:r>
            <a:r>
              <a:rPr lang="ru-RU" sz="4500" dirty="0" err="1">
                <a:latin typeface="Times New Roman" charset="0"/>
                <a:ea typeface="Times New Roman" charset="0"/>
                <a:cs typeface="Times New Roman" charset="0"/>
              </a:rPr>
              <a:t>Асмолова</a:t>
            </a: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 на сайте </a:t>
            </a:r>
            <a:r>
              <a:rPr lang="ru-RU" sz="45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ru.journal-neo.org</a:t>
            </a:r>
          </a:p>
          <a:p>
            <a:pPr marL="0" indent="0">
              <a:buNone/>
            </a:pP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«Объединение Кореи-какие проблемы стоит ожидать»</a:t>
            </a:r>
            <a:r>
              <a:rPr lang="ru-RU" sz="45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 </a:t>
            </a:r>
            <a:endParaRPr lang="ru-RU" sz="45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 sz="4500" dirty="0" smtClean="0">
                <a:latin typeface="Times New Roman" charset="0"/>
                <a:ea typeface="Times New Roman" charset="0"/>
                <a:cs typeface="Times New Roman" charset="0"/>
              </a:rPr>
              <a:t>Книги</a:t>
            </a: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0" indent="0">
              <a:buNone/>
            </a:pP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	1. С. О. Курбанов «История Кореи с древности до начала XXI века»</a:t>
            </a:r>
          </a:p>
          <a:p>
            <a:pPr marL="0" indent="0">
              <a:buNone/>
            </a:pPr>
            <a:r>
              <a:rPr lang="ru-RU" sz="4500" dirty="0">
                <a:latin typeface="Times New Roman" charset="0"/>
                <a:ea typeface="Times New Roman" charset="0"/>
                <a:cs typeface="Times New Roman" charset="0"/>
              </a:rPr>
              <a:t>	2. А. М. Мелихов «Республика Корея в поисках сказки»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71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704" y="235180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800" smtClean="0"/>
              <a:t>Спасибо за внимание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119603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Объект исследования 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438400"/>
            <a:ext cx="9905998" cy="181494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Объектом данного исследования является история Кореи в 20-ом веке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4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Предмет исследования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72145"/>
            <a:ext cx="9905998" cy="1821873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Предметом исследования является </a:t>
            </a:r>
            <a:r>
              <a:rPr lang="ru-RU" sz="2800" dirty="0" smtClean="0"/>
              <a:t>проблема исследования </a:t>
            </a:r>
            <a:r>
              <a:rPr lang="ru-RU" sz="2800" dirty="0"/>
              <a:t>истории Кореи 20-ого века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122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Цель исследования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340" y="2438400"/>
            <a:ext cx="9905998" cy="1828802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/>
              <a:t>Целью моей работы является: </a:t>
            </a:r>
            <a:r>
              <a:rPr lang="ru-RU" sz="2800" dirty="0" smtClean="0"/>
              <a:t>изучить </a:t>
            </a:r>
            <a:r>
              <a:rPr lang="ru-RU" sz="2800" dirty="0" smtClean="0"/>
              <a:t>историю </a:t>
            </a:r>
            <a:r>
              <a:rPr lang="ru-RU" sz="2800" dirty="0"/>
              <a:t>Кореи 20 </a:t>
            </a:r>
            <a:r>
              <a:rPr lang="ru-RU" sz="2800" dirty="0" smtClean="0"/>
              <a:t>века, </a:t>
            </a:r>
            <a:r>
              <a:rPr lang="ru-RU" sz="2800" dirty="0"/>
              <a:t>причины разделения единого народа Кореи и понять, что препятствует воссоединению корейцев в современных </a:t>
            </a:r>
            <a:r>
              <a:rPr lang="ru-RU" sz="2800" dirty="0" smtClean="0"/>
              <a:t>условиях. </a:t>
            </a:r>
            <a:endParaRPr lang="ru-RU" sz="28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5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Задачи исследования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438399"/>
            <a:ext cx="9905998" cy="1814947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 smtClean="0"/>
              <a:t>Задачами исследования </a:t>
            </a:r>
            <a:r>
              <a:rPr lang="ru-RU" sz="2800" dirty="0"/>
              <a:t>является: последовательное изучение темы путем прочтения выбранной  литературы, выделение основных мыслей, изучаемой проблемы; формулирование объективных причин, фактов, мнений и взглядов на проблему; составление  собственного мнения, выражения его в своем реферате.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4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Актуальность исследования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438400"/>
            <a:ext cx="9905998" cy="1870365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>
                <a:effectLst/>
              </a:rPr>
              <a:t>Данная тема актуальна, так как на сегодняшний день между Республикой Корея и КНДР идут переговоры насчет сотрудничества и объединения двух государств в </a:t>
            </a:r>
            <a:r>
              <a:rPr lang="ru-RU" sz="2800" dirty="0" smtClean="0">
                <a:effectLst/>
              </a:rPr>
              <a:t>одно.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charset="0"/>
                <a:ea typeface="Times New Roman" charset="0"/>
                <a:cs typeface="Times New Roman" charset="0"/>
              </a:rPr>
              <a:t>СТРУКТУРА реферата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82091"/>
            <a:ext cx="9905998" cy="2362200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3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§1 </a:t>
            </a:r>
            <a:r>
              <a:rPr lang="ru-RU" sz="3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Аннексия Кореи Японией  и последующее существование Кореи до 1945 </a:t>
            </a:r>
            <a:r>
              <a:rPr lang="ru-RU" sz="33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3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3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§2 </a:t>
            </a:r>
            <a:r>
              <a:rPr lang="ru-RU" sz="3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Корея во второй половине XX </a:t>
            </a:r>
            <a:r>
              <a:rPr lang="ru-RU" sz="33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века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33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3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§3 </a:t>
            </a:r>
            <a:r>
              <a:rPr lang="ru-RU" sz="3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Перспективы объединения </a:t>
            </a:r>
            <a:r>
              <a:rPr lang="ru-RU" sz="33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Кореи</a:t>
            </a:r>
            <a:endParaRPr lang="ru-RU" sz="33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7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15637"/>
            <a:ext cx="9905998" cy="1905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§1 Аннексия Кореи Японией  и последующее существование Кореи до 1945 года</a:t>
            </a:r>
            <a:br>
              <a:rPr lang="ru-RU" sz="4400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043546"/>
            <a:ext cx="9905998" cy="3664527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30 лет Корея находилась под гнётом Японии. Но это закончилось после окончания второй мировой войны, однако Корея не просто стала независима от Японии, но была поделена на два разных государства - КНДР и Республику Корея.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6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lvl="0" algn="ctr"/>
            <a:r>
              <a:rPr lang="ru-RU" sz="44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§2 Корея во второй половине XX </a:t>
            </a:r>
            <a:r>
              <a:rPr lang="ru-RU" sz="44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века</a:t>
            </a: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905001"/>
            <a:ext cx="9905998" cy="3886200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После разделения Кореи на Республику Корея и КНДР, два государства пошли по абсолютно </a:t>
            </a:r>
            <a:r>
              <a:rPr lang="ru-RU" sz="28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разным путям</a:t>
            </a:r>
            <a:r>
              <a:rPr lang="ru-RU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. Огромную роль в формировании как Южной, так и Северной Кореи сыграли две мировые державы - СССР и США. 20-й век для Кореи был непростым,  на протяжении всей второй половины XX века КНДР и Республика Корея желали воссоединиться, но этому объединению постоянно что то мешало, однако это не значит, что у Кореи не будет перспективы объединения в будущем.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93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1644</TotalTime>
  <Words>312</Words>
  <Application>Microsoft Macintosh PowerPoint</Application>
  <PresentationFormat>Широкоэкранный</PresentationFormat>
  <Paragraphs>37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Arial</vt:lpstr>
      <vt:lpstr>Сетка</vt:lpstr>
      <vt:lpstr>20-й век в истории кореи</vt:lpstr>
      <vt:lpstr>Объект исследования </vt:lpstr>
      <vt:lpstr>Предмет исследования</vt:lpstr>
      <vt:lpstr>Цель исследования</vt:lpstr>
      <vt:lpstr>Задачи исследования</vt:lpstr>
      <vt:lpstr>Актуальность исследования</vt:lpstr>
      <vt:lpstr>СТРУКТУРА реферата</vt:lpstr>
      <vt:lpstr>§1 Аннексия Кореи Японией  и последующее существование Кореи до 1945 года </vt:lpstr>
      <vt:lpstr>§2 Корея во второй половине XX века</vt:lpstr>
      <vt:lpstr>§3 Перспективы объединения Кореи </vt:lpstr>
      <vt:lpstr>Заключение</vt:lpstr>
      <vt:lpstr>Список литературы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объединения Кореи</dc:title>
  <dc:creator>пользователь Microsoft Office</dc:creator>
  <cp:lastModifiedBy>пользователь Microsoft Office</cp:lastModifiedBy>
  <cp:revision>16</cp:revision>
  <dcterms:created xsi:type="dcterms:W3CDTF">2018-04-16T06:44:15Z</dcterms:created>
  <dcterms:modified xsi:type="dcterms:W3CDTF">2018-04-17T20:41:45Z</dcterms:modified>
</cp:coreProperties>
</file>