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0DBBE6-E04B-4BC9-A119-C26696F6D12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5133F1-B287-4F76-8681-F8B3F2F79E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Защита своих данных на смартфоне и планшете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Выполнила:</a:t>
            </a:r>
            <a:endParaRPr lang="ru-RU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Гришина Виктория Дмитриевна</a:t>
            </a:r>
          </a:p>
          <a:p>
            <a:r>
              <a:rPr lang="ru-RU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Рецензент:</a:t>
            </a:r>
            <a:endParaRPr lang="ru-RU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Коняхин Александр Валерьевич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1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нас готов все рассказывать о себе и не каждый желает, чтобы личная  информация попала в руки злоумышленников или просто третьих лиц.</a:t>
            </a:r>
          </a:p>
        </p:txBody>
      </p:sp>
      <p:pic>
        <p:nvPicPr>
          <p:cNvPr id="1026" name="Picture 2" descr="C:\Users\Vika\Documents\рефер\bezopastnost-telefona_1467287976-1140x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68" y="3573016"/>
            <a:ext cx="6005314" cy="300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9" name="Объект 8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ознакомить всех желающих с основными угрозами, которыми подвергаются их личные данные на телефонах и планшетах, и описать основные меры защиты. Показать различные способы защиты конфиденциальных данных.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Vika\Documents\рефер\-peliculas-hackers-ciberseguridad-png-seleccion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20237"/>
            <a:ext cx="4961675" cy="243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описать основные угрозы, которым подвергаются личные данные на телефонах и планшетах.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описать основные способы защиты личных данных от этих угроз на смартфонах и планшетах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Vika\Documents\рефер\internet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05829"/>
            <a:ext cx="3876021" cy="226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0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угрозы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 информации в результате доступа посторонних лиц к устройству, оставленному без присмотра;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 информации в результате кражи или утери устройства;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 информации в результате необдуманных действий пользователя;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конфиденциальной информации внешних нарушителей посредством установки и использования вредоносных программ;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при получении или отправлении информации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Vika\Documents\рефер\zashhita-dannyx-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25963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7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sz="2400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реферате были рассмотрены различные способы получения доступа к конфиденциальным данным, а также способы защиты. Если соблюдать эти меры безопасности, то вероятность потери и кражи данных значительно уменьшается. Знакомство с возможными угрозами помогает правильно действовать во время работы с мобильными устройствами. Ведь в большинстве случаев хищений информации происходит по вине пользователей.</a:t>
            </a:r>
          </a:p>
          <a:p>
            <a:endParaRPr lang="ru-RU" dirty="0"/>
          </a:p>
        </p:txBody>
      </p:sp>
      <p:pic>
        <p:nvPicPr>
          <p:cNvPr id="5122" name="Picture 2" descr="C:\Users\Vika\Documents\рефер\21b1f6b39895d8cfe5d6eebbbd9ada0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679401"/>
            <a:ext cx="2376264" cy="166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1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В.А. «Защита личной информации в интернете, смартфоне и компьютере».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СПб.:Наука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техника, 2017.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Учебное пособие для вузов, 2015.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://bezmaly.wordpress.com/2013/09/24/andr-3/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://mediapure.ru/poleznye-gadzhety/android-ios-ili-windows-phone-sravnenie-mobilnyx-operacionnyx-sistem/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ru.wikipedia.org/wiki/HTTPS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Vika\Documents\рефер\sarah-bartholomeusz-CEO-penalties-657x4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64704"/>
            <a:ext cx="2448272" cy="150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744</TotalTime>
  <Words>161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Защита своих данных на смартфоне и планшете </vt:lpstr>
      <vt:lpstr>Актуальность</vt:lpstr>
      <vt:lpstr>Цель</vt:lpstr>
      <vt:lpstr>Задачи</vt:lpstr>
      <vt:lpstr>Основные угрозы</vt:lpstr>
      <vt:lpstr>Вывод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своих данных на смартфоне и планшете</dc:title>
  <dc:creator>Vika</dc:creator>
  <cp:lastModifiedBy>Vika</cp:lastModifiedBy>
  <cp:revision>7</cp:revision>
  <dcterms:created xsi:type="dcterms:W3CDTF">2018-04-25T19:29:10Z</dcterms:created>
  <dcterms:modified xsi:type="dcterms:W3CDTF">2018-04-26T07:53:13Z</dcterms:modified>
</cp:coreProperties>
</file>