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7252-946B-4C28-A6C1-4DE47635B608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E0A7840-8AAB-4356-8AF6-71594448D7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7252-946B-4C28-A6C1-4DE47635B608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7840-8AAB-4356-8AF6-71594448D7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7252-946B-4C28-A6C1-4DE47635B608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7840-8AAB-4356-8AF6-71594448D7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7252-946B-4C28-A6C1-4DE47635B608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7840-8AAB-4356-8AF6-71594448D7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7252-946B-4C28-A6C1-4DE47635B608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0A7840-8AAB-4356-8AF6-71594448D74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7252-946B-4C28-A6C1-4DE47635B608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7840-8AAB-4356-8AF6-71594448D74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7252-946B-4C28-A6C1-4DE47635B608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7840-8AAB-4356-8AF6-71594448D74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7252-946B-4C28-A6C1-4DE47635B608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7840-8AAB-4356-8AF6-71594448D7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7252-946B-4C28-A6C1-4DE47635B608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7840-8AAB-4356-8AF6-71594448D7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7252-946B-4C28-A6C1-4DE47635B608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7840-8AAB-4356-8AF6-71594448D74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7252-946B-4C28-A6C1-4DE47635B608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0A7840-8AAB-4356-8AF6-71594448D74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177252-946B-4C28-A6C1-4DE47635B608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E0A7840-8AAB-4356-8AF6-71594448D7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861048"/>
            <a:ext cx="6264696" cy="10081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Реферат выполнила: Афанасьева Екатерина Олеговна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Руководитель: Полякова Светлана Петровна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Рецензент: Старикова Ирина Львовна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54919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Артикль, его виды и функции во французском языке</a:t>
            </a:r>
          </a:p>
        </p:txBody>
      </p:sp>
    </p:spTree>
    <p:extLst>
      <p:ext uri="{BB962C8B-B14F-4D97-AF65-F5344CB8AC3E}">
        <p14:creationId xmlns:p14="http://schemas.microsoft.com/office/powerpoint/2010/main" val="116076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12285" y="61246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3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20839"/>
            <a:ext cx="79217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Мы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данном реферате рассмотрели одну из важных особенностей французского языка - артикль, освоить который должны все желающие выучить французский язык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02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348880"/>
            <a:ext cx="6944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СПАСИБО ЗА ВНИМАЕНИЕ!</a:t>
            </a:r>
            <a:endParaRPr lang="ru-RU" sz="4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78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5934" y="541883"/>
            <a:ext cx="1164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3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3" y="1484784"/>
            <a:ext cx="7776864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настоящего исследования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является изучение видов и функций артикля во французском языке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12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484784"/>
            <a:ext cx="71287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рассмотреть понятия артикля во французском языке;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исследовать функции артикля;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изучить виды артиклей и особенности их использования.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30810" y="404664"/>
            <a:ext cx="15223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3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54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7275" y="548680"/>
            <a:ext cx="2913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3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556792"/>
            <a:ext cx="7704856" cy="1883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данного исследования связана с важностью изучения артиклей во французском языке, а также с возможностью использовать рассматриваемые в реферате темы и примеры при изучении французского языка учащимися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52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872" y="476672"/>
            <a:ext cx="2335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3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275725"/>
            <a:ext cx="8208912" cy="3366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Основными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источниками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 проведении исследования стали работы Пиотровского Р.Г.: Формирование артикля в романских языках: Выбор формы. Изд.3-е. М.: Издательство ЛКИ, 2013.. (История языков народов Европы.);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Харальда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Вайнриха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Текстовая функция французского артикля  Источник статьи: Лингвистика текста//Новое в зарубежной лингвистике / Выпуск VIII, под редакцией Т.М. Николаевой. М.., "Прогресс", 1978; Гюстава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Гийома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Принципы теоретической лингвистики, Общ. ред.,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послесл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коммент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Л.М.Скрелиной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 М.: Прогресс, 1992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2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404663"/>
            <a:ext cx="4129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Структура реферата</a:t>
            </a:r>
            <a:endParaRPr lang="ru-RU" sz="3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340768"/>
            <a:ext cx="5944191" cy="21957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§1. Понятие артикля во французском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языке</a:t>
            </a:r>
          </a:p>
          <a:p>
            <a:pPr algn="just">
              <a:lnSpc>
                <a:spcPct val="20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§2. Функции артикля во французском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языке</a:t>
            </a:r>
          </a:p>
          <a:p>
            <a:pPr algn="just">
              <a:lnSpc>
                <a:spcPct val="20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§3. Виды артиклей во французском языке</a:t>
            </a:r>
          </a:p>
        </p:txBody>
      </p:sp>
    </p:spTree>
    <p:extLst>
      <p:ext uri="{BB962C8B-B14F-4D97-AF65-F5344CB8AC3E}">
        <p14:creationId xmlns:p14="http://schemas.microsoft.com/office/powerpoint/2010/main" val="129124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556792"/>
            <a:ext cx="6912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Определенный артикль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может употребляться в следующих формах:</a:t>
            </a:r>
          </a:p>
          <a:p>
            <a:pPr algn="just">
              <a:lnSpc>
                <a:spcPct val="150000"/>
              </a:lnSpc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— для единственного числа мужского рода;</a:t>
            </a:r>
          </a:p>
          <a:p>
            <a:pPr algn="just">
              <a:lnSpc>
                <a:spcPct val="150000"/>
              </a:lnSpc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— для единственного числа женского рода;</a:t>
            </a:r>
          </a:p>
          <a:p>
            <a:pPr algn="just">
              <a:lnSpc>
                <a:spcPct val="150000"/>
              </a:lnSpc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les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— для множественного числа мужского и женского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родов.</a:t>
            </a:r>
          </a:p>
          <a:p>
            <a:pPr algn="just">
              <a:lnSpc>
                <a:spcPct val="15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Prenez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 le journal qui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sur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la table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rouge -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Возьмите журнал, который лежит на красном столе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50302" y="548679"/>
            <a:ext cx="31874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Виды артиклей</a:t>
            </a:r>
            <a:endParaRPr lang="ru-RU" sz="3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80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556792"/>
            <a:ext cx="69127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Неопределенный артикль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имеет следующие формы: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un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для мужского рода единственного числа</a:t>
            </a:r>
          </a:p>
          <a:p>
            <a:pPr algn="just">
              <a:lnSpc>
                <a:spcPct val="150000"/>
              </a:lnSpc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для женского рода единственного числа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des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для множественного числа обоих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родов</a:t>
            </a: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J'achète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des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fleurs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Я покупаю цветы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50302" y="548679"/>
            <a:ext cx="31874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Виды артиклей</a:t>
            </a:r>
            <a:endParaRPr lang="ru-RU" sz="3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97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556792"/>
            <a:ext cx="6912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Частичный артикль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имеет следующие формы:</a:t>
            </a:r>
          </a:p>
          <a:p>
            <a:pPr algn="just">
              <a:lnSpc>
                <a:spcPct val="15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для мужского рода единственного числа</a:t>
            </a:r>
          </a:p>
          <a:p>
            <a:pPr algn="just">
              <a:lnSpc>
                <a:spcPct val="150000"/>
              </a:lnSpc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prends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thé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- Я пью чай;</a:t>
            </a:r>
          </a:p>
          <a:p>
            <a:pPr algn="just">
              <a:lnSpc>
                <a:spcPct val="15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для женского рода единственного числа</a:t>
            </a:r>
          </a:p>
          <a:p>
            <a:pPr algn="just">
              <a:lnSpc>
                <a:spcPct val="150000"/>
              </a:lnSpc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lle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prend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salade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Она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ест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салат;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l’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существительных,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которые начинаются с h немого или 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гласного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prends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l’ 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eau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Ты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пьёшь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воду.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50302" y="548679"/>
            <a:ext cx="31874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Виды артиклей</a:t>
            </a:r>
            <a:endParaRPr lang="ru-RU" sz="3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86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475</TotalTime>
  <Words>229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Артикль, его виды и функции во французском языке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Артикль, его виды и функции во французском языке</dc:title>
  <dc:creator>Елана</dc:creator>
  <cp:lastModifiedBy>Елана</cp:lastModifiedBy>
  <cp:revision>19</cp:revision>
  <dcterms:created xsi:type="dcterms:W3CDTF">2018-05-09T08:34:54Z</dcterms:created>
  <dcterms:modified xsi:type="dcterms:W3CDTF">2018-05-10T15:37:42Z</dcterms:modified>
</cp:coreProperties>
</file>