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9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32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2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Механизмы иммунитета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рефету «Механизмы иммунитета» подготовлена ученицей 9 класса «Б» Корниловой Элиной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2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Типы иммунитета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569151" cy="388077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Естественный активный иммунитет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Естественный пассивный иммунитет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Искусственный активный иммунитет</a:t>
            </a:r>
          </a:p>
          <a:p>
            <a:r>
              <a:rPr lang="ru-RU" dirty="0">
                <a:solidFill>
                  <a:schemeClr val="tx1"/>
                </a:solidFill>
              </a:rPr>
              <a:t>Искусственный пассивный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иммунитет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67" y="1635732"/>
            <a:ext cx="5871787" cy="49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Органы иммунитета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912975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. Тимус </a:t>
            </a:r>
            <a:r>
              <a:rPr lang="ru-RU" sz="2000" dirty="0" smtClean="0">
                <a:solidFill>
                  <a:schemeClr val="tx1"/>
                </a:solidFill>
              </a:rPr>
              <a:t>(вилочковая железа)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2. Костный мозг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3. Лимфатические узлы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4. Лимфоидная ткань селезёнки</a:t>
            </a:r>
          </a:p>
        </p:txBody>
      </p:sp>
      <p:pic>
        <p:nvPicPr>
          <p:cNvPr id="2050" name="Picture 2" descr="http://img0.liveinternet.ru/images/attach/c/10/127/341/12734183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47" y="1572960"/>
            <a:ext cx="4156653" cy="44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8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антитела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14615"/>
            <a:ext cx="4746722" cy="457272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Антитело – это особый растворимый белок, имеющий определённую биохимическую структуру – иммуноглобулин.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Антитела (анти + тела) – это глобулины сыворотки животных и крови человека, которые образуются в ответ на попадание в организм различных антигенов, которые принадлежат: бактериям, вирусам, белковым токсинам, и взаимодействуют с этими антигенами специфически.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56" y="1814615"/>
            <a:ext cx="6096959" cy="45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Развитие лимфоцитов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304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Лимфоцитопоэз </a:t>
            </a:r>
            <a:r>
              <a:rPr lang="ru-RU" sz="2000" dirty="0">
                <a:solidFill>
                  <a:schemeClr val="tx1"/>
                </a:solidFill>
              </a:rPr>
              <a:t>– это развитие лимфоцитов, которое происходит в различных лимфоидных органах и в красном костном мозге и которое характеризуется их поэтапной миграцией.</a:t>
            </a:r>
          </a:p>
        </p:txBody>
      </p:sp>
      <p:pic>
        <p:nvPicPr>
          <p:cNvPr id="3074" name="Picture 2" descr="http://meduniver.com/Medical/gematologia/Img/razvitie_t_limfoci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52" y="3218114"/>
            <a:ext cx="5653231" cy="327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6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Иммунная система обеспечивает защиту организма от внешней и внутренней биологической агрессии путем двух основных механизмов: распознавания и разрушения чужеродных молекул и клеток. Благодаря слаженной работе лимфоцитов различного функционального предназначения это достигается быстро и точно. </a:t>
            </a:r>
          </a:p>
        </p:txBody>
      </p:sp>
    </p:spTree>
    <p:extLst>
      <p:ext uri="{BB962C8B-B14F-4D97-AF65-F5344CB8AC3E}">
        <p14:creationId xmlns:p14="http://schemas.microsoft.com/office/powerpoint/2010/main" val="367841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Реферат «Механизмы иммунитета»</a:t>
            </a:r>
          </a:p>
          <a:p>
            <a:r>
              <a:rPr lang="en-US" sz="2000" dirty="0">
                <a:solidFill>
                  <a:schemeClr val="tx1"/>
                </a:solidFill>
              </a:rPr>
              <a:t>https://go.mail.ru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1531" y="2254827"/>
            <a:ext cx="4534850" cy="399010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Иммунитет – это способность организма распознавать появление чужеродных тел и бороться с ними, для того чтобы сохранить жизнеспособность организма.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Механизмы </a:t>
            </a:r>
            <a:r>
              <a:rPr lang="ru-RU" sz="2000" dirty="0">
                <a:solidFill>
                  <a:schemeClr val="tx1"/>
                </a:solidFill>
              </a:rPr>
              <a:t>иммунитета необходимо изучать для того, чтобы предупредить заболевание организма. 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" y="244186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182" y="1861933"/>
            <a:ext cx="5921255" cy="34163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Цель </a:t>
            </a:r>
            <a:r>
              <a:rPr lang="ru-RU" sz="2000" dirty="0">
                <a:solidFill>
                  <a:schemeClr val="tx1"/>
                </a:solidFill>
              </a:rPr>
              <a:t>моей </a:t>
            </a:r>
            <a:r>
              <a:rPr lang="ru-RU" sz="2000">
                <a:solidFill>
                  <a:schemeClr val="tx1"/>
                </a:solidFill>
              </a:rPr>
              <a:t>работы </a:t>
            </a:r>
            <a:r>
              <a:rPr lang="ru-RU" sz="2000" smtClean="0">
                <a:solidFill>
                  <a:schemeClr val="tx1"/>
                </a:solidFill>
              </a:rPr>
              <a:t>состояла </a:t>
            </a:r>
            <a:r>
              <a:rPr lang="ru-RU" sz="2000" dirty="0">
                <a:solidFill>
                  <a:schemeClr val="tx1"/>
                </a:solidFill>
              </a:rPr>
              <a:t>в том, чтобы раскрыть механизмы иммунитета для предупреждения заболеваний.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01" y="1930400"/>
            <a:ext cx="4340802" cy="2762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51" y="3471896"/>
            <a:ext cx="4471916" cy="24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963" y="1889769"/>
            <a:ext cx="4850991" cy="3609109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Проблема:</a:t>
            </a:r>
            <a:r>
              <a:rPr lang="ru-RU" dirty="0">
                <a:solidFill>
                  <a:schemeClr val="tx1"/>
                </a:solidFill>
              </a:rPr>
              <a:t> В последние десятилетия медицина открывает всё больше новых заболеваний. Подходят ли механизмы иммунитета, открытые ранее к этим болезням?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Задачи: </a:t>
            </a:r>
            <a:r>
              <a:rPr lang="ru-RU" dirty="0">
                <a:solidFill>
                  <a:schemeClr val="tx1"/>
                </a:solidFill>
              </a:rPr>
              <a:t>Выяснить различные механизмы иммунитета и их влияние на организм. Исследовать схему защиты инфицированного организма.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22" y="1930400"/>
            <a:ext cx="4739104" cy="308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99" y="3434557"/>
            <a:ext cx="3135734" cy="2508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«История открытия»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5713437" cy="34163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dirty="0"/>
              <a:t>«Инфекция есть борьба между двумя организмами</a:t>
            </a:r>
            <a:r>
              <a:rPr lang="ru-RU" dirty="0" smtClean="0"/>
              <a:t>» писал Илья Ильич Мечников.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97" y="1930400"/>
            <a:ext cx="2763744" cy="4012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" y="3434557"/>
            <a:ext cx="3333919" cy="22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«История открытия»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4154439" cy="40894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1789 г. Эдуард Дженнер сделал открытие только на основании наблюдений. У него не было никаких данных ни о механизмах иммунитета, ни о микроорганизмах – возбудителях заразных заболеваний. Позднее этот иммунитет был назван активным иммунитетом.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3" y="4030085"/>
            <a:ext cx="3521741" cy="2376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45" y="1415256"/>
            <a:ext cx="3057671" cy="38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Амбоцепторы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03400"/>
            <a:ext cx="6056337" cy="34163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основу гуморальной теории иммунитета </a:t>
            </a:r>
            <a:r>
              <a:rPr lang="ru-RU" dirty="0" smtClean="0">
                <a:solidFill>
                  <a:schemeClr val="tx1"/>
                </a:solidFill>
              </a:rPr>
              <a:t>Пауль Эрлих </a:t>
            </a:r>
            <a:r>
              <a:rPr lang="ru-RU" dirty="0">
                <a:solidFill>
                  <a:schemeClr val="tx1"/>
                </a:solidFill>
              </a:rPr>
              <a:t>положил представление о защитных молекулах. Эти защитные молекулы </a:t>
            </a:r>
            <a:r>
              <a:rPr lang="ru-RU" dirty="0" smtClean="0">
                <a:solidFill>
                  <a:schemeClr val="tx1"/>
                </a:solidFill>
              </a:rPr>
              <a:t>он </a:t>
            </a:r>
            <a:r>
              <a:rPr lang="ru-RU" dirty="0">
                <a:solidFill>
                  <a:schemeClr val="tx1"/>
                </a:solidFill>
              </a:rPr>
              <a:t>назвал </a:t>
            </a:r>
            <a:r>
              <a:rPr lang="ru-RU" dirty="0" smtClean="0">
                <a:solidFill>
                  <a:schemeClr val="tx1"/>
                </a:solidFill>
              </a:rPr>
              <a:t>амбоцепторами, позже их назвали антителами.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06" y="1803400"/>
            <a:ext cx="2917362" cy="4271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7" y="3427710"/>
            <a:ext cx="3529445" cy="264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иммунитета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38" y="1485322"/>
            <a:ext cx="3657600" cy="2743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1" y="4321832"/>
            <a:ext cx="5649719" cy="1738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17" y="629804"/>
            <a:ext cx="4814993" cy="56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4495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Важные защитные механизмы связанные </a:t>
            </a:r>
            <a:r>
              <a:rPr lang="ru-RU" dirty="0">
                <a:solidFill>
                  <a:schemeClr val="tx1"/>
                </a:solidFill>
              </a:rPr>
              <a:t>с кровью: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Свёртывание крови </a:t>
            </a:r>
            <a:endParaRPr lang="ru-RU" b="1" dirty="0" smtClean="0">
              <a:solidFill>
                <a:schemeClr val="tx1"/>
              </a:solidFill>
            </a:endParaRP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Фагоцитоз или иммунный ответ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moydiagnos.ru/wp-content/uploads/2017/02/ris2_svertyvanie_krov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431819"/>
            <a:ext cx="6125152" cy="32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dreamstime.com/z/phagocytosis-three-steps-human-immune-system-38904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13" y="2160589"/>
            <a:ext cx="3860170" cy="35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3626</TotalTime>
  <Words>372</Words>
  <Application>Microsoft Office PowerPoint</Application>
  <PresentationFormat>Широкоэкранный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Механизмы иммунитета </vt:lpstr>
      <vt:lpstr>Актуальность </vt:lpstr>
      <vt:lpstr>Цель</vt:lpstr>
      <vt:lpstr>Проблемы и задачи</vt:lpstr>
      <vt:lpstr>«История открытия»</vt:lpstr>
      <vt:lpstr>«История открытия»</vt:lpstr>
      <vt:lpstr>Амбоцепторы</vt:lpstr>
      <vt:lpstr>Эволюция иммунитета</vt:lpstr>
      <vt:lpstr>Механизмы</vt:lpstr>
      <vt:lpstr>Типы иммунитета </vt:lpstr>
      <vt:lpstr>Органы иммунитета</vt:lpstr>
      <vt:lpstr>Строение антитела</vt:lpstr>
      <vt:lpstr>Развитие лимфоцитов</vt:lpstr>
      <vt:lpstr>Заключение</vt:lpstr>
      <vt:lpstr>Источники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иммунитета</dc:title>
  <dc:creator>Элина</dc:creator>
  <cp:lastModifiedBy>Элина</cp:lastModifiedBy>
  <cp:revision>16</cp:revision>
  <dcterms:created xsi:type="dcterms:W3CDTF">2018-04-16T17:30:44Z</dcterms:created>
  <dcterms:modified xsi:type="dcterms:W3CDTF">2018-04-19T06:22:29Z</dcterms:modified>
</cp:coreProperties>
</file>