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00F1DA-3764-4990-A243-E4529274FEC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06C0D3-F759-470E-B6B7-0BEF373A49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Антропогенез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 Алёшина Анастасия, 9Б</a:t>
            </a:r>
          </a:p>
          <a:p>
            <a:r>
              <a:rPr lang="ru-RU" dirty="0" smtClean="0"/>
              <a:t>Консультант  Шалимова Елена Георгиевна </a:t>
            </a:r>
          </a:p>
          <a:p>
            <a:r>
              <a:rPr lang="ru-RU" dirty="0" smtClean="0"/>
              <a:t>Рецензент </a:t>
            </a:r>
            <a:r>
              <a:rPr lang="ru-RU" dirty="0" err="1" smtClean="0"/>
              <a:t>Ноздрачёва</a:t>
            </a:r>
            <a:r>
              <a:rPr lang="ru-RU" dirty="0" smtClean="0"/>
              <a:t> Анна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6800"/>
          </a:xfrm>
        </p:spPr>
        <p:txBody>
          <a:bodyPr>
            <a:noAutofit/>
          </a:bodyPr>
          <a:lstStyle/>
          <a:p>
            <a:r>
              <a:rPr lang="ru-RU" sz="2000" dirty="0"/>
              <a:t>кто мы? что мы? откуда мы пришли и куда идём? - такие вопросы беспокоят человечество испокон веков. </a:t>
            </a:r>
            <a:r>
              <a:rPr lang="ru-RU" sz="2000" dirty="0" smtClean="0"/>
              <a:t>И </a:t>
            </a:r>
            <a:r>
              <a:rPr lang="ru-RU" sz="2000" dirty="0"/>
              <a:t>вот, в XIX веке появляется новая наука - антропогенез, рассказывающая о нашем биологическом прошлом. </a:t>
            </a:r>
            <a:r>
              <a:rPr lang="ru-RU" sz="2000" dirty="0" smtClean="0"/>
              <a:t>Но </a:t>
            </a:r>
            <a:r>
              <a:rPr lang="ru-RU" sz="2000" dirty="0"/>
              <a:t>в учебниках данная тема рассматривается кратко, и, к большому сожалению, иногда с ошибками из-за игнорирования новых исследований и открытий, а также с целью упрощения информации. А</a:t>
            </a:r>
            <a:r>
              <a:rPr lang="ru-RU" sz="2000" dirty="0" smtClean="0"/>
              <a:t> </a:t>
            </a:r>
            <a:r>
              <a:rPr lang="ru-RU" sz="2000" dirty="0"/>
              <a:t>за последние 15 лет был совершен настоящий прорыв в этом вопросе!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37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Цель этой </a:t>
            </a:r>
            <a:r>
              <a:rPr lang="ru-RU" sz="2000" dirty="0" smtClean="0"/>
              <a:t>работы - найти </a:t>
            </a:r>
            <a:r>
              <a:rPr lang="ru-RU" sz="2000" dirty="0"/>
              <a:t>в антропогенезе, как </a:t>
            </a:r>
            <a:r>
              <a:rPr lang="ru-RU" sz="2000" dirty="0" err="1"/>
              <a:t>заложились</a:t>
            </a:r>
            <a:r>
              <a:rPr lang="ru-RU" sz="2000" dirty="0"/>
              <a:t> основы нашей современной жизни: </a:t>
            </a:r>
            <a:r>
              <a:rPr lang="ru-RU" sz="2000" dirty="0" smtClean="0"/>
              <a:t>науки, </a:t>
            </a:r>
            <a:r>
              <a:rPr lang="ru-RU" sz="2000" dirty="0"/>
              <a:t>культуры, даже каких-то бытовых особенностей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рассмотреть теории антропогенеза, обозначив их сильные и слабые стороны. </a:t>
            </a:r>
            <a:r>
              <a:rPr lang="ru-RU" sz="2000" dirty="0" smtClean="0"/>
              <a:t>(1 глава)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Перейдя к современной концепции, изучить поэтапное становление нашего </a:t>
            </a:r>
            <a:r>
              <a:rPr lang="ru-RU" sz="2000" dirty="0" smtClean="0"/>
              <a:t>вида </a:t>
            </a:r>
            <a:r>
              <a:rPr lang="ru-RU" sz="2000" dirty="0"/>
              <a:t>на каждом уровне </a:t>
            </a:r>
            <a:r>
              <a:rPr lang="ru-RU" sz="2000" dirty="0" smtClean="0"/>
              <a:t>развития, </a:t>
            </a:r>
            <a:r>
              <a:rPr lang="ru-RU" sz="2000" dirty="0"/>
              <a:t>обращая внимание на его «отклик» в настоящем</a:t>
            </a:r>
            <a:r>
              <a:rPr lang="ru-RU" sz="2000" dirty="0" smtClean="0"/>
              <a:t>. (2 и 3 главы)</a:t>
            </a:r>
            <a:endParaRPr lang="ru-RU" sz="2000" dirty="0"/>
          </a:p>
          <a:p>
            <a:pPr marL="0" indent="0">
              <a:buNone/>
            </a:pPr>
            <a:r>
              <a:rPr lang="ru-RU" sz="2200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3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Антропогенез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Антропогенез – это раздел антропологии, изучающий изменчивость человека во времени, то есть его эволюцию.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Станислав Владимирович </a:t>
            </a:r>
            <a:r>
              <a:rPr lang="ru-RU" dirty="0" err="1" smtClean="0"/>
              <a:t>Дробышевский</a:t>
            </a:r>
            <a:r>
              <a:rPr lang="ru-RU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862168" cy="27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1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 происхождения человека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первой главе реферата были рассмотрены 2 концепции представления эволюции человека в целом и 4 теории становления </a:t>
            </a:r>
            <a:r>
              <a:rPr lang="ru-RU" sz="2000" dirty="0" err="1" smtClean="0"/>
              <a:t>прямохождения</a:t>
            </a:r>
            <a:r>
              <a:rPr lang="ru-RU" sz="2000" dirty="0" smtClean="0"/>
              <a:t> – начала процесса появления нашего вида. 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865348" cy="33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2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76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 2 и 3 главах изложен современный взгляд на эволюцию человека: от проконсула к грацильному австралопитеку, от ранних </a:t>
            </a:r>
            <a:r>
              <a:rPr lang="ru-RU" sz="2000" dirty="0" err="1" smtClean="0"/>
              <a:t>хомо</a:t>
            </a:r>
            <a:r>
              <a:rPr lang="ru-RU" sz="2000" dirty="0" smtClean="0"/>
              <a:t> до аграрной революции.  В течение пересказа вставлены гипотезы о влиянии нашего прошлого на нынешнюю жизнь: от цинги и альтруизма до поручней в общественном транспорте.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97226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 данном исследовании мне удалось изучить через призму антропогенеза процесс </a:t>
            </a:r>
            <a:r>
              <a:rPr lang="ru-RU" sz="2000" dirty="0"/>
              <a:t>формирования нашей нынешней жизни: от бытовых особенностей до культуры и науки, без которых мы бы и не были собой; показать, что многие особенности проистекают из </a:t>
            </a:r>
            <a:r>
              <a:rPr lang="ru-RU" sz="2000" dirty="0" smtClean="0"/>
              <a:t>времён, исчисляющихся миллионами лет, </a:t>
            </a:r>
            <a:r>
              <a:rPr lang="ru-RU" sz="2000" dirty="0"/>
              <a:t>когда нас ещё не </a:t>
            </a:r>
            <a:r>
              <a:rPr lang="ru-RU" sz="2000" dirty="0" smtClean="0"/>
              <a:t>было; </a:t>
            </a:r>
            <a:r>
              <a:rPr lang="ru-RU" sz="2000" dirty="0"/>
              <a:t>увидеть первые зачатки тех тенденций, которые расцвели </a:t>
            </a:r>
            <a:r>
              <a:rPr lang="ru-RU" sz="2000" dirty="0" smtClean="0"/>
              <a:t>сейчас.</a:t>
            </a:r>
          </a:p>
          <a:p>
            <a:r>
              <a:rPr lang="ru-RU" sz="2000" dirty="0" smtClean="0"/>
              <a:t>Проблемы: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Выдвинутые предположения нельзя ни доказать, ни опровергнуть в полной мере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Классификации спорны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Требуются новые находки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Человеческий фактор при формировании теорий </a:t>
            </a:r>
          </a:p>
          <a:p>
            <a:pPr marL="0" indent="0">
              <a:buNone/>
            </a:pPr>
            <a:r>
              <a:rPr lang="ru-RU" sz="2000" dirty="0" smtClean="0"/>
              <a:t>Ближайшая зона развития: прогноз.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Лекция  22.12.2017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336371" cy="25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322999" cy="2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336371" cy="250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82" y="1456969"/>
            <a:ext cx="3280482" cy="24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r>
              <a:rPr lang="ru-RU" dirty="0" smtClean="0"/>
              <a:t>(для презентации)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dirty="0" smtClean="0"/>
              <a:t>ANTROPOGENEZ.RU</a:t>
            </a:r>
            <a:r>
              <a:rPr lang="ru-RU" dirty="0" smtClean="0"/>
              <a:t> под редакцией Александра Соколова и Станислава </a:t>
            </a:r>
            <a:r>
              <a:rPr lang="ru-RU" dirty="0" err="1" smtClean="0"/>
              <a:t>Дробышевского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статья </a:t>
            </a:r>
            <a:r>
              <a:rPr lang="ru-RU" dirty="0" err="1" smtClean="0"/>
              <a:t>А.В.Маркова</a:t>
            </a:r>
            <a:r>
              <a:rPr lang="ru-RU" dirty="0" smtClean="0"/>
              <a:t> </a:t>
            </a:r>
            <a:r>
              <a:rPr lang="ru-RU" dirty="0"/>
              <a:t>“семейные отношения - ключ к пониманию эволюции человека” для журнала “Элементы” </a:t>
            </a:r>
            <a:endParaRPr lang="ru-RU" dirty="0" smtClean="0"/>
          </a:p>
          <a:p>
            <a:r>
              <a:rPr lang="ru-RU" dirty="0" smtClean="0"/>
              <a:t>Книга С. </a:t>
            </a:r>
            <a:r>
              <a:rPr lang="ru-RU" dirty="0" err="1" smtClean="0"/>
              <a:t>Дробышевского</a:t>
            </a:r>
            <a:r>
              <a:rPr lang="ru-RU" dirty="0" smtClean="0"/>
              <a:t> «</a:t>
            </a:r>
            <a:r>
              <a:rPr lang="ru-RU" dirty="0" err="1" smtClean="0"/>
              <a:t>достоющее</a:t>
            </a:r>
            <a:r>
              <a:rPr lang="ru-RU" dirty="0" smtClean="0"/>
              <a:t> звено» </a:t>
            </a:r>
          </a:p>
          <a:p>
            <a:r>
              <a:rPr lang="ru-RU" dirty="0" smtClean="0"/>
              <a:t>Фотограф – Дарья Лёгкая, 9Б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9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</TotalTime>
  <Words>410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Антропогенез </vt:lpstr>
      <vt:lpstr>Актуальность </vt:lpstr>
      <vt:lpstr>Цель и задачи </vt:lpstr>
      <vt:lpstr>Антропогенез </vt:lpstr>
      <vt:lpstr>Теории происхождения человека </vt:lpstr>
      <vt:lpstr>Происхождение человека</vt:lpstr>
      <vt:lpstr>Заключение </vt:lpstr>
      <vt:lpstr>Лекция  22.12.2017</vt:lpstr>
      <vt:lpstr>Источники (для презентации)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Антропогенез</dc:title>
  <dc:creator>Пользователь</dc:creator>
  <cp:lastModifiedBy>Пользователь</cp:lastModifiedBy>
  <cp:revision>10</cp:revision>
  <dcterms:created xsi:type="dcterms:W3CDTF">2018-04-16T16:41:22Z</dcterms:created>
  <dcterms:modified xsi:type="dcterms:W3CDTF">2018-04-18T17:18:51Z</dcterms:modified>
</cp:coreProperties>
</file>