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848600" cy="1927225"/>
          </a:xfrm>
        </p:spPr>
        <p:txBody>
          <a:bodyPr/>
          <a:lstStyle/>
          <a:p>
            <a:r>
              <a:rPr lang="ru-RU" sz="3200" dirty="0"/>
              <a:t>Исследовательская работа на </a:t>
            </a:r>
            <a:r>
              <a:rPr lang="ru-RU" sz="3200" dirty="0" smtClean="0"/>
              <a:t>тему «Роль </a:t>
            </a:r>
            <a:r>
              <a:rPr lang="ru-RU" sz="3200" dirty="0"/>
              <a:t>социальной рекламы в жизни подростка </a:t>
            </a:r>
            <a:r>
              <a:rPr lang="ru-RU" sz="3200" dirty="0" smtClean="0"/>
              <a:t>(на </a:t>
            </a:r>
            <a:r>
              <a:rPr lang="ru-RU" sz="3200" dirty="0"/>
              <a:t>примере России и </a:t>
            </a:r>
            <a:r>
              <a:rPr lang="ru-RU" sz="3200" dirty="0" smtClean="0"/>
              <a:t>Германии)».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6400800" cy="1752600"/>
          </a:xfrm>
        </p:spPr>
        <p:txBody>
          <a:bodyPr/>
          <a:lstStyle/>
          <a:p>
            <a:r>
              <a:rPr lang="ru-RU" dirty="0"/>
              <a:t>Автор: Макарова Елизавета</a:t>
            </a:r>
          </a:p>
          <a:p>
            <a:r>
              <a:rPr lang="ru-RU" dirty="0"/>
              <a:t>ученица </a:t>
            </a:r>
            <a:r>
              <a:rPr lang="ru-RU" dirty="0" smtClean="0"/>
              <a:t>10 </a:t>
            </a:r>
            <a:r>
              <a:rPr lang="ru-RU" dirty="0"/>
              <a:t>класса «Б»</a:t>
            </a:r>
          </a:p>
          <a:p>
            <a:r>
              <a:rPr lang="ru-RU" dirty="0"/>
              <a:t>Научный Руководитель: </a:t>
            </a:r>
            <a:r>
              <a:rPr lang="ru-RU" dirty="0" smtClean="0"/>
              <a:t>Полетаева М.А.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1699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27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Социальная реклама.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980728"/>
            <a:ext cx="8229600" cy="676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Функции </a:t>
            </a:r>
            <a:r>
              <a:rPr lang="ru-RU" dirty="0"/>
              <a:t>социальной рекламы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731" y="2439425"/>
            <a:ext cx="27526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sz="2400" dirty="0"/>
              <a:t>Информационная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801" y="1758007"/>
            <a:ext cx="25253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Идеологическая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731" y="1781343"/>
            <a:ext cx="34016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/>
              <a:t>Социоинтеграционная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801" y="2426576"/>
            <a:ext cx="25028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Воспитательная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68552" y="1689726"/>
            <a:ext cx="0" cy="146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88432" y="198884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68552" y="19888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88432" y="265544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55976" y="2655445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28801" y="342900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u="sng" dirty="0"/>
              <a:t>Темы направленности: </a:t>
            </a:r>
            <a:endParaRPr lang="ru-RU" sz="2400" u="sng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Общество </a:t>
            </a:r>
            <a:r>
              <a:rPr lang="ru-RU" sz="2400" dirty="0"/>
              <a:t>(проблемы престарелых</a:t>
            </a:r>
            <a:r>
              <a:rPr lang="ru-RU" sz="24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Экология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Семья </a:t>
            </a:r>
            <a:r>
              <a:rPr lang="ru-RU" sz="2400" dirty="0"/>
              <a:t>(насилие в семье</a:t>
            </a:r>
            <a:r>
              <a:rPr lang="ru-RU" sz="24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Здравоохранение </a:t>
            </a:r>
            <a:r>
              <a:rPr lang="ru-RU" sz="2400" dirty="0"/>
              <a:t>(ЗОЖ</a:t>
            </a:r>
            <a:r>
              <a:rPr lang="ru-RU" sz="2400" dirty="0" smtClean="0"/>
              <a:t>)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45194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Социальная реклама.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18728"/>
            <a:ext cx="8229600" cy="4876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 Психологические </a:t>
            </a:r>
            <a:r>
              <a:rPr lang="ru-RU" dirty="0" smtClean="0"/>
              <a:t>аспекты: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Когнитивные (как </a:t>
            </a:r>
            <a:r>
              <a:rPr lang="ru-RU" dirty="0"/>
              <a:t>рекламная информация воспринимается </a:t>
            </a:r>
            <a:r>
              <a:rPr lang="ru-RU" dirty="0" smtClean="0"/>
              <a:t>человеком).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Эмоциональные (эмоциональное отношение к объекту рекламной </a:t>
            </a:r>
            <a:r>
              <a:rPr lang="ru-RU" dirty="0" smtClean="0"/>
              <a:t>информации).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664296" cy="314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635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Социальная реклама.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76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При выборе целевой аудитории нужно узнать </a:t>
            </a:r>
            <a:r>
              <a:rPr lang="ru-RU" u="sng" dirty="0"/>
              <a:t>увлечения, занятия, образ жизни, психологический портрет </a:t>
            </a:r>
            <a:r>
              <a:rPr lang="ru-RU" u="sng" dirty="0" smtClean="0"/>
              <a:t>людей</a:t>
            </a:r>
            <a:r>
              <a:rPr lang="ru-RU" dirty="0"/>
              <a:t>, на которых будет направлена реклама.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15" y="4136371"/>
            <a:ext cx="2871575" cy="21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839" y="3537695"/>
            <a:ext cx="13681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Подросток.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556963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Социальная реклама.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8348" y="3907027"/>
            <a:ext cx="0" cy="238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61897" y="4233196"/>
            <a:ext cx="35711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dirty="0"/>
              <a:t>Носитель информации о мире.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1897" y="4843879"/>
            <a:ext cx="41986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Образец межличностных </a:t>
            </a:r>
            <a:r>
              <a:rPr lang="ru-RU" dirty="0" smtClean="0"/>
              <a:t>отношений.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1897" y="5641829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/>
            <a:r>
              <a:rPr lang="ru-RU" dirty="0"/>
              <a:t>Способ ориентации среди различных ценностных приоритетов.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932040" y="4941168"/>
            <a:ext cx="807775" cy="27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10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/>
              <a:t>Социальная реклама – это важнейший элемент формирования жизненной позиции и мировоззрения подростков. </a:t>
            </a:r>
            <a:r>
              <a:rPr lang="ru-RU" dirty="0" smtClean="0"/>
              <a:t>Она </a:t>
            </a:r>
            <a:r>
              <a:rPr lang="ru-RU" dirty="0"/>
              <a:t>способна привить детям и подросткам качества, необходимые для построения гражданского </a:t>
            </a:r>
            <a:r>
              <a:rPr lang="ru-RU" dirty="0" smtClean="0"/>
              <a:t>общества. Нужно </a:t>
            </a:r>
            <a:r>
              <a:rPr lang="ru-RU" dirty="0"/>
              <a:t>делать акцент на пропаганде полезных, здоровых жизненных навыков, духовном, нравственном воспитании и образовании. Социальная реклама должна помочь подростку раскрыться, направить на нужный путь и найти свой интерес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1921154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25" y="33265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Библиография.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713" y="1340768"/>
            <a:ext cx="8445624" cy="4876800"/>
          </a:xfrm>
        </p:spPr>
        <p:txBody>
          <a:bodyPr/>
          <a:lstStyle/>
          <a:p>
            <a:pPr algn="just"/>
            <a:r>
              <a:rPr lang="ru-RU" dirty="0" err="1"/>
              <a:t>Дворко</a:t>
            </a:r>
            <a:r>
              <a:rPr lang="ru-RU" dirty="0"/>
              <a:t> С. Б. </a:t>
            </a:r>
            <a:r>
              <a:rPr lang="ru-RU" dirty="0" smtClean="0"/>
              <a:t>«Значение </a:t>
            </a:r>
            <a:r>
              <a:rPr lang="ru-RU" dirty="0"/>
              <a:t>социальной рекламы в формировании гражданского </a:t>
            </a:r>
            <a:r>
              <a:rPr lang="ru-RU" dirty="0" smtClean="0"/>
              <a:t>общества». </a:t>
            </a:r>
          </a:p>
          <a:p>
            <a:pPr algn="just"/>
            <a:r>
              <a:rPr lang="ru-RU" dirty="0"/>
              <a:t>Л. М. Дмитриева </a:t>
            </a:r>
            <a:r>
              <a:rPr lang="ru-RU" dirty="0" smtClean="0"/>
              <a:t>«Социальная реклама». </a:t>
            </a:r>
          </a:p>
          <a:p>
            <a:pPr algn="just"/>
            <a:r>
              <a:rPr lang="ru-RU" dirty="0"/>
              <a:t>П. А. Кузнецов </a:t>
            </a:r>
            <a:r>
              <a:rPr lang="ru-RU" dirty="0" smtClean="0"/>
              <a:t>«Социальная </a:t>
            </a:r>
            <a:r>
              <a:rPr lang="ru-RU" dirty="0"/>
              <a:t>реклама. Теория и </a:t>
            </a:r>
            <a:r>
              <a:rPr lang="ru-RU" dirty="0" smtClean="0"/>
              <a:t>практика». </a:t>
            </a:r>
          </a:p>
          <a:p>
            <a:pPr algn="just"/>
            <a:r>
              <a:rPr lang="ru-RU" dirty="0"/>
              <a:t>О.Ю. Голуб </a:t>
            </a:r>
            <a:r>
              <a:rPr lang="ru-RU" dirty="0" smtClean="0"/>
              <a:t>«Социальная </a:t>
            </a:r>
            <a:r>
              <a:rPr lang="ru-RU" dirty="0"/>
              <a:t>реклама: Учебное </a:t>
            </a:r>
            <a:r>
              <a:rPr lang="ru-RU" dirty="0" smtClean="0"/>
              <a:t>пособие».</a:t>
            </a:r>
          </a:p>
          <a:p>
            <a:pPr algn="just"/>
            <a:r>
              <a:rPr lang="ru-RU" dirty="0"/>
              <a:t>Г. </a:t>
            </a:r>
            <a:r>
              <a:rPr lang="ru-RU" dirty="0" err="1"/>
              <a:t>Николайшвили</a:t>
            </a:r>
            <a:r>
              <a:rPr lang="ru-RU" dirty="0"/>
              <a:t> </a:t>
            </a:r>
            <a:r>
              <a:rPr lang="ru-RU" dirty="0" smtClean="0"/>
              <a:t>«Социальная </a:t>
            </a:r>
            <a:r>
              <a:rPr lang="ru-RU" dirty="0"/>
              <a:t>реклама: Теория и </a:t>
            </a:r>
            <a:r>
              <a:rPr lang="ru-RU" dirty="0" smtClean="0"/>
              <a:t>практика».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82282" y="5013175"/>
            <a:ext cx="6954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54034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ктуальность диплома. Цель исследования.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ru-RU" sz="1900" u="sng" dirty="0"/>
              <a:t>Актуальность</a:t>
            </a:r>
            <a:r>
              <a:rPr lang="ru-RU" sz="1900" dirty="0"/>
              <a:t> моего исследования обусловлена необходимостью определить различия социальной рекламы в целом и ее влияния на подростков в разных странах (Россия и Германия) для того, чтобы понять, следует ли менять социальную рекламу в России, для увеличения эффективности ее положительного воздействия на подростков и как это сделать.</a:t>
            </a:r>
          </a:p>
          <a:p>
            <a:pPr algn="just">
              <a:lnSpc>
                <a:spcPct val="160000"/>
              </a:lnSpc>
            </a:pPr>
            <a:endParaRPr lang="ru-RU" sz="1900" u="sng" dirty="0" smtClean="0"/>
          </a:p>
          <a:p>
            <a:pPr algn="just">
              <a:lnSpc>
                <a:spcPct val="160000"/>
              </a:lnSpc>
            </a:pPr>
            <a:r>
              <a:rPr lang="ru-RU" sz="1900" u="sng" dirty="0" smtClean="0"/>
              <a:t>Целью</a:t>
            </a:r>
            <a:r>
              <a:rPr lang="ru-RU" sz="1900" dirty="0" smtClean="0"/>
              <a:t> </a:t>
            </a:r>
            <a:r>
              <a:rPr lang="ru-RU" sz="1900" dirty="0"/>
              <a:t>моего исследования является выяснение влияния социальной рекламы на формирование мировоззрения подростков  на примере двух стран: России и Германии. </a:t>
            </a:r>
            <a:endParaRPr lang="ru-RU" sz="1900" dirty="0" smtClean="0"/>
          </a:p>
          <a:p>
            <a:pPr algn="just">
              <a:lnSpc>
                <a:spcPct val="160000"/>
              </a:lnSpc>
            </a:pPr>
            <a:endParaRPr lang="ru-RU" sz="1900" dirty="0" smtClean="0"/>
          </a:p>
          <a:p>
            <a:pPr marL="0" indent="0" algn="just">
              <a:lnSpc>
                <a:spcPct val="160000"/>
              </a:lnSpc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101748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Задачи диплома.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8588"/>
            <a:ext cx="8229600" cy="4876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Узнать</a:t>
            </a:r>
            <a:r>
              <a:rPr lang="ru-RU" sz="2000" dirty="0"/>
              <a:t>, насколько подростки России и Германии ознакомлены с понятием социальной </a:t>
            </a:r>
            <a:r>
              <a:rPr lang="ru-RU" sz="2000" dirty="0" smtClean="0"/>
              <a:t>рекламы.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Понять</a:t>
            </a:r>
            <a:r>
              <a:rPr lang="ru-RU" sz="2000" dirty="0"/>
              <a:t>, каковы различия и эффективность социальной рекламы в России и </a:t>
            </a:r>
            <a:r>
              <a:rPr lang="ru-RU" sz="2000" dirty="0" smtClean="0"/>
              <a:t>Германии.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Узнать </a:t>
            </a:r>
            <a:r>
              <a:rPr lang="ru-RU" sz="2000" dirty="0"/>
              <a:t>наиболее актуальные и важные социальные проблемы для подрастающего </a:t>
            </a:r>
            <a:r>
              <a:rPr lang="ru-RU" sz="2000" dirty="0" smtClean="0"/>
              <a:t>поколения.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Найти </a:t>
            </a:r>
            <a:r>
              <a:rPr lang="ru-RU" sz="2000" dirty="0"/>
              <a:t>способы повышения эффективности влияния социальной рекламы на подростков в России.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245" y="5301208"/>
            <a:ext cx="82809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u="sng" dirty="0"/>
              <a:t>Объект исследования:</a:t>
            </a:r>
            <a:r>
              <a:rPr lang="ru-RU" dirty="0"/>
              <a:t> Социальная реклама Германии и России начала ХХI.</a:t>
            </a:r>
          </a:p>
          <a:p>
            <a:pPr algn="just"/>
            <a:r>
              <a:rPr lang="ru-RU" u="sng" dirty="0"/>
              <a:t>Предмет </a:t>
            </a:r>
            <a:r>
              <a:rPr lang="ru-RU" u="sng" dirty="0" smtClean="0"/>
              <a:t>исследования:</a:t>
            </a:r>
            <a:r>
              <a:rPr lang="ru-RU" dirty="0" smtClean="0"/>
              <a:t> Особенности </a:t>
            </a:r>
            <a:r>
              <a:rPr lang="ru-RU" dirty="0"/>
              <a:t>влияния социальной рекламы на подростков и их восприятие этой рекламы на примере России и Германии.</a:t>
            </a:r>
          </a:p>
        </p:txBody>
      </p:sp>
    </p:spTree>
    <p:extLst>
      <p:ext uri="{BB962C8B-B14F-4D97-AF65-F5344CB8AC3E}">
        <p14:creationId xmlns:p14="http://schemas.microsoft.com/office/powerpoint/2010/main" val="24098947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34143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Гипотеза и проблема исследования.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5517232"/>
            <a:ext cx="8640960" cy="958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Социальная реклама в Германии более эффективно воздействует на мировоззрение подростка, чем социальная реклама в России.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32" y="3443995"/>
            <a:ext cx="303141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4515" y="980728"/>
            <a:ext cx="8424936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Проблемой моего исследования является то, что в России такому явлению, как «социальная реклама» не уделяется должного внимания, не учитываются возрастные особенности целевой аудитории, что уменьшает эффективность влияния социальной рекламы на подростков. </a:t>
            </a:r>
          </a:p>
        </p:txBody>
      </p:sp>
    </p:spTree>
    <p:extLst>
      <p:ext uri="{BB962C8B-B14F-4D97-AF65-F5344CB8AC3E}">
        <p14:creationId xmlns:p14="http://schemas.microsoft.com/office/powerpoint/2010/main" val="10466247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Методы исследования.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76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Изучение </a:t>
            </a:r>
            <a:r>
              <a:rPr lang="ru-RU" sz="2000" dirty="0"/>
              <a:t>источников и теории по социальной рекламе.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Изучение </a:t>
            </a:r>
            <a:r>
              <a:rPr lang="ru-RU" sz="2000" dirty="0"/>
              <a:t>факторов, которые влияют на восприятие социальной рекламы. Исследование социальной рекламы в России и в Германии.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Составление </a:t>
            </a:r>
            <a:r>
              <a:rPr lang="ru-RU" sz="2000" dirty="0"/>
              <a:t>и проведение опроса для анализа социальной рекламы с позиции подростка.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Анализ </a:t>
            </a:r>
            <a:r>
              <a:rPr lang="ru-RU" sz="2000" dirty="0"/>
              <a:t>полученных результатов.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Выдвижение </a:t>
            </a:r>
            <a:r>
              <a:rPr lang="ru-RU" sz="2000" dirty="0"/>
              <a:t>выводов и составление рекомендаций для усовершенствования социальной рекламы, направленной на подростка, в России.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43011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3" y="5401336"/>
            <a:ext cx="90068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1554257"/>
            <a:ext cx="0" cy="41044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08" y="11663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Структура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604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Исследовательская работа.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97023" y="2564904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63824" y="1844824"/>
            <a:ext cx="7928656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/>
              <a:t>Первая </a:t>
            </a:r>
            <a:r>
              <a:rPr lang="ru-RU" b="1" dirty="0" smtClean="0"/>
              <a:t>глава. Социальная реклама </a:t>
            </a:r>
            <a:r>
              <a:rPr lang="ru-RU" b="1" dirty="0"/>
              <a:t>- как </a:t>
            </a:r>
            <a:r>
              <a:rPr lang="ru-RU" b="1" dirty="0" smtClean="0"/>
              <a:t>вид коммуникации: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Понятие </a:t>
            </a:r>
            <a:r>
              <a:rPr lang="ru-RU" dirty="0"/>
              <a:t>и виды </a:t>
            </a:r>
            <a:r>
              <a:rPr lang="ru-RU" dirty="0" smtClean="0"/>
              <a:t>рекламы.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Сущность</a:t>
            </a:r>
            <a:r>
              <a:rPr lang="ru-RU" dirty="0"/>
              <a:t>, цели и функции социальной </a:t>
            </a:r>
            <a:r>
              <a:rPr lang="ru-RU" dirty="0" smtClean="0"/>
              <a:t>рекламы.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Психологические </a:t>
            </a:r>
            <a:r>
              <a:rPr lang="ru-RU" dirty="0"/>
              <a:t>аспекты социальной </a:t>
            </a:r>
            <a:r>
              <a:rPr lang="ru-RU" dirty="0" smtClean="0"/>
              <a:t>рекламы, особенности </a:t>
            </a:r>
            <a:r>
              <a:rPr lang="ru-RU" dirty="0"/>
              <a:t>подросткового восприятия социальной рекламы.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3824" y="4365104"/>
            <a:ext cx="7928656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/>
              <a:t>Вторая глава. </a:t>
            </a:r>
            <a:r>
              <a:rPr lang="ru-RU" b="1" dirty="0" smtClean="0"/>
              <a:t>Социальная реклама </a:t>
            </a:r>
            <a:r>
              <a:rPr lang="ru-RU" b="1" dirty="0"/>
              <a:t>в России и в </a:t>
            </a:r>
            <a:r>
              <a:rPr lang="ru-RU" b="1" dirty="0" smtClean="0"/>
              <a:t>Германии: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История, </a:t>
            </a:r>
            <a:r>
              <a:rPr lang="ru-RU" dirty="0"/>
              <a:t>различия и эффективность социальной рекламы в </a:t>
            </a:r>
            <a:r>
              <a:rPr lang="ru-RU" dirty="0" smtClean="0"/>
              <a:t>России и в Германии.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Как </a:t>
            </a:r>
            <a:r>
              <a:rPr lang="ru-RU" dirty="0"/>
              <a:t>можно увеличить эффективность социальной рекламы в России на примере Германии и стоит ли это </a:t>
            </a:r>
            <a:r>
              <a:rPr lang="ru-RU" dirty="0" smtClean="0"/>
              <a:t>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279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Реклама.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27467"/>
            <a:ext cx="8229600" cy="4876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u="sng" dirty="0"/>
              <a:t>Реклама</a:t>
            </a:r>
            <a:r>
              <a:rPr lang="ru-RU" dirty="0"/>
              <a:t> – это вид коммуникации, который направлен на привлечение или же создание интереса потребителей к какому – либо продукту, услуге, компании. </a:t>
            </a:r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/>
              <a:t>Классификация рекламы (в зависимости от выполняемых общественных функций</a:t>
            </a:r>
            <a:r>
              <a:rPr lang="ru-RU" dirty="0" smtClean="0"/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8696" y="4797152"/>
            <a:ext cx="273630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Коммерческая </a:t>
            </a:r>
            <a:r>
              <a:rPr lang="ru-RU" sz="2400" dirty="0"/>
              <a:t>(экономическая) реклама.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074150"/>
            <a:ext cx="25202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Социальная реклама.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5074149"/>
            <a:ext cx="24961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ea typeface="Calibri"/>
              </a:rPr>
              <a:t>Политическая реклама. 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83668" y="4365104"/>
            <a:ext cx="6840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46848" y="433068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16216" y="4330689"/>
            <a:ext cx="1032064" cy="610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784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73" y="332656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Социальная 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273" y="1052736"/>
            <a:ext cx="8229600" cy="4876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Социальная </a:t>
            </a:r>
            <a:r>
              <a:rPr lang="ru-RU" dirty="0" smtClean="0"/>
              <a:t>реклама (</a:t>
            </a:r>
            <a:r>
              <a:rPr lang="en-US" dirty="0"/>
              <a:t>public </a:t>
            </a:r>
            <a:r>
              <a:rPr lang="en-US" dirty="0" smtClean="0"/>
              <a:t>advertising</a:t>
            </a:r>
            <a:r>
              <a:rPr lang="ru-RU" dirty="0" smtClean="0"/>
              <a:t>) </a:t>
            </a:r>
            <a:r>
              <a:rPr lang="ru-RU" dirty="0"/>
              <a:t>– «вид некоммерческой рекламы, направленный на изменение моделей общественного поведения и привлечения внимания к проблемам социума».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637" y="3409620"/>
            <a:ext cx="7848872" cy="1131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Социальная реклама = некоммерческая реклама = общественная реклама.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" t="16638" r="390" b="17570"/>
          <a:stretch/>
        </p:blipFill>
        <p:spPr bwMode="auto">
          <a:xfrm>
            <a:off x="2193065" y="4797152"/>
            <a:ext cx="4716016" cy="184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806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Социальная реклама.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Задачи социальной рекламы: </a:t>
            </a:r>
          </a:p>
          <a:p>
            <a:pPr lvl="0" algn="just">
              <a:lnSpc>
                <a:spcPct val="150000"/>
              </a:lnSpc>
            </a:pPr>
            <a:r>
              <a:rPr lang="ru-RU" dirty="0"/>
              <a:t>изменение поведенческой модели общества</a:t>
            </a:r>
          </a:p>
          <a:p>
            <a:pPr lvl="0" algn="just">
              <a:lnSpc>
                <a:spcPct val="150000"/>
              </a:lnSpc>
            </a:pPr>
            <a:r>
              <a:rPr lang="ru-RU" dirty="0"/>
              <a:t>привлечение внимания общества к социальным проблемам</a:t>
            </a:r>
          </a:p>
          <a:p>
            <a:pPr lvl="0" algn="just">
              <a:lnSpc>
                <a:spcPct val="150000"/>
              </a:lnSpc>
            </a:pPr>
            <a:r>
              <a:rPr lang="ru-RU" dirty="0"/>
              <a:t>создание и передача социально значимых стереотипов поведения</a:t>
            </a:r>
          </a:p>
          <a:p>
            <a:pPr lvl="0" algn="just">
              <a:lnSpc>
                <a:spcPct val="150000"/>
              </a:lnSpc>
            </a:pPr>
            <a:r>
              <a:rPr lang="ru-RU" dirty="0"/>
              <a:t>интеграция и укрепление общества</a:t>
            </a:r>
          </a:p>
          <a:p>
            <a:pPr lvl="0" algn="just">
              <a:lnSpc>
                <a:spcPct val="150000"/>
              </a:lnSpc>
            </a:pPr>
            <a:r>
              <a:rPr lang="ru-RU" dirty="0"/>
              <a:t>формирование общественного мнения и новых типов общественных отношений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75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</TotalTime>
  <Words>748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Исследовательская работа на тему «Роль социальной рекламы в жизни подростка (на примере России и Германии)».    </vt:lpstr>
      <vt:lpstr>Актуальность диплома. Цель исследования.</vt:lpstr>
      <vt:lpstr>Задачи диплома.</vt:lpstr>
      <vt:lpstr>Гипотеза и проблема исследования.</vt:lpstr>
      <vt:lpstr>Методы исследования.</vt:lpstr>
      <vt:lpstr>Структура работы.</vt:lpstr>
      <vt:lpstr>Реклама.</vt:lpstr>
      <vt:lpstr>Социальная реклама</vt:lpstr>
      <vt:lpstr>Социальная реклама.</vt:lpstr>
      <vt:lpstr>Социальная реклама.</vt:lpstr>
      <vt:lpstr>Социальная реклама.</vt:lpstr>
      <vt:lpstr>Социальная реклама.</vt:lpstr>
      <vt:lpstr>Вывод.</vt:lpstr>
      <vt:lpstr>Библиография.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 «Роль социальной рекламы в жизни подростка на примере России и Германии».    </dc:title>
  <dc:creator>Анна</dc:creator>
  <cp:lastModifiedBy>Анна</cp:lastModifiedBy>
  <cp:revision>37</cp:revision>
  <dcterms:created xsi:type="dcterms:W3CDTF">2017-12-12T13:59:10Z</dcterms:created>
  <dcterms:modified xsi:type="dcterms:W3CDTF">2017-12-21T18:12:11Z</dcterms:modified>
</cp:coreProperties>
</file>