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6135-2325-422D-A00F-B84FA62F360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1A1D-BC28-477B-958C-EB5FC0A04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8864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Диплом</a:t>
            </a: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24744"/>
            <a:ext cx="82809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Влияние света и сахарозы различной концентрации на скорость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образования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хлорофилла 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1632" y="378904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ученица 10 класса «Б»</a:t>
            </a:r>
          </a:p>
          <a:p>
            <a:r>
              <a:rPr lang="ru-RU" dirty="0" err="1" smtClean="0"/>
              <a:t>Чеснокова</a:t>
            </a:r>
            <a:r>
              <a:rPr lang="ru-RU" dirty="0" smtClean="0"/>
              <a:t> Анастасия</a:t>
            </a:r>
          </a:p>
          <a:p>
            <a:r>
              <a:rPr lang="ru-RU" dirty="0" smtClean="0"/>
              <a:t>Консультант: Кудряшова Елена Евгеньевна </a:t>
            </a:r>
            <a:endParaRPr lang="ru-RU" dirty="0"/>
          </a:p>
        </p:txBody>
      </p:sp>
      <p:sp>
        <p:nvSpPr>
          <p:cNvPr id="1027" name="AutoShape 3" descr="https://otvet.imgsmail.ru/download/216400990_5be72170e6e624a9d12b3bd9e1cf7efb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https://otvet.imgsmail.ru/download/216400990_5be72170e6e624a9d12b3bd9e1cf7efb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https://otvet.imgsmail.ru/download/216400990_5be72170e6e624a9d12b3bd9e1cf7efb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216400990_5be72170e6e624a9d12b3bd9e1cf7efb_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274698"/>
            <a:ext cx="2808312" cy="30089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27984" y="609329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Москва</a:t>
            </a:r>
          </a:p>
          <a:p>
            <a:r>
              <a:rPr lang="ru-RU" dirty="0" smtClean="0"/>
              <a:t>2016-2017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188640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Актуальность</a:t>
            </a:r>
            <a:endParaRPr lang="ru-RU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8478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Хлорофилл играет важную роль в процессе фотосинтеза</a:t>
            </a:r>
            <a:endParaRPr lang="ru-RU" sz="2800" dirty="0"/>
          </a:p>
        </p:txBody>
      </p:sp>
      <p:pic>
        <p:nvPicPr>
          <p:cNvPr id="4" name="Рисунок 3" descr="1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501008"/>
            <a:ext cx="4147661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47667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Проблема исследования</a:t>
            </a:r>
            <a:endParaRPr lang="ru-RU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700808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Процесс формирования хлорофилла зависит не только от света</a:t>
            </a:r>
            <a:endParaRPr lang="ru-RU" sz="2800" dirty="0"/>
          </a:p>
        </p:txBody>
      </p:sp>
      <p:pic>
        <p:nvPicPr>
          <p:cNvPr id="5" name="Рисунок 4" descr="use-results-and-data-to-solve-a-pro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420888"/>
            <a:ext cx="3548824" cy="44371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Объект исследования- </a:t>
            </a:r>
            <a:r>
              <a:rPr lang="ru-RU" sz="2800" dirty="0" smtClean="0"/>
              <a:t>хлорофилл</a:t>
            </a:r>
          </a:p>
          <a:p>
            <a:endParaRPr lang="ru-RU" sz="2800" dirty="0" smtClean="0"/>
          </a:p>
          <a:p>
            <a:r>
              <a:rPr lang="ru-RU" sz="2800" b="1" dirty="0" smtClean="0"/>
              <a:t>Предмет исследования- </a:t>
            </a:r>
            <a:r>
              <a:rPr lang="ru-RU" sz="2800" dirty="0" smtClean="0"/>
              <a:t>свойства хлорофилла</a:t>
            </a:r>
          </a:p>
          <a:p>
            <a:endParaRPr lang="ru-RU" sz="2800" dirty="0" smtClean="0"/>
          </a:p>
          <a:p>
            <a:r>
              <a:rPr lang="ru-RU" sz="2800" b="1" dirty="0" smtClean="0"/>
              <a:t>Цель исследования- </a:t>
            </a:r>
            <a:r>
              <a:rPr lang="ru-RU" sz="2800" dirty="0"/>
              <a:t>Изучить скорость образования хлорофилла в зависимости от концентрации сахарозы и освещенности у этиолированных проростков растений одного вида. </a:t>
            </a:r>
          </a:p>
          <a:p>
            <a:endParaRPr lang="ru-RU" sz="28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11560" y="980728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11560" y="1916832"/>
            <a:ext cx="43204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278092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18864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Гипотеза</a:t>
            </a:r>
            <a:endParaRPr lang="ru-RU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Сахароза </a:t>
            </a:r>
            <a:r>
              <a:rPr lang="ru-RU" sz="2800" dirty="0" smtClean="0"/>
              <a:t>и свет</a:t>
            </a:r>
            <a:r>
              <a:rPr lang="ru-RU" sz="2800" b="1" dirty="0" smtClean="0"/>
              <a:t> </a:t>
            </a:r>
            <a:r>
              <a:rPr lang="ru-RU" sz="2800" dirty="0" smtClean="0"/>
              <a:t>влияют на скорость образования хлорофилла</a:t>
            </a:r>
            <a:endParaRPr lang="ru-RU" sz="2800" dirty="0"/>
          </a:p>
        </p:txBody>
      </p:sp>
      <p:pic>
        <p:nvPicPr>
          <p:cNvPr id="4" name="Рисунок 3" descr="98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456892"/>
            <a:ext cx="5040560" cy="37804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26064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Задачи</a:t>
            </a:r>
            <a:endParaRPr lang="ru-RU" sz="3200" i="1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836712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Изучить процесс фотосинтеза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Изучить особенности образования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хлорофилла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Научиться получать этиолированные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проростки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Провести опыты, показывающие влияние сахарозы различной концентрации на образование хлорофилла, а также зависимость формирования хлорофилла от освещения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Обобщить результаты и сделать выводы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Fotolia_42267434_Subscription_XXL-472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221088"/>
            <a:ext cx="1942712" cy="24695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40466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Основные</a:t>
            </a:r>
            <a:r>
              <a:rPr lang="ru-RU" sz="3200" dirty="0" smtClean="0"/>
              <a:t> </a:t>
            </a:r>
            <a:r>
              <a:rPr lang="ru-RU" sz="3200" i="1" dirty="0" smtClean="0"/>
              <a:t>источники</a:t>
            </a:r>
            <a:endParaRPr lang="ru-RU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84482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96752"/>
            <a:ext cx="741682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Якушкина Н.И. «Физиология растений» 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Орт Д.,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Меландри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Б. А., Юнге В. «Фотосинтез» (2 том).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А.К. Кукушкин, А.Н. Тихонов «Лекции по биофизике фотосинтеза растений».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welcome-to-mannys-book-store-3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861048"/>
            <a:ext cx="3131840" cy="27141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700808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8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168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9</cp:revision>
  <dcterms:created xsi:type="dcterms:W3CDTF">2016-12-18T15:36:27Z</dcterms:created>
  <dcterms:modified xsi:type="dcterms:W3CDTF">2016-12-21T21:53:21Z</dcterms:modified>
</cp:coreProperties>
</file>