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7"/>
    <p:restoredTop sz="93796"/>
  </p:normalViewPr>
  <p:slideViewPr>
    <p:cSldViewPr snapToGrid="0" snapToObjects="1">
      <p:cViewPr varScale="1">
        <p:scale>
          <a:sx n="117" d="100"/>
          <a:sy n="11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ru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library.odmu.edu.ua/catalog/14091/numbers/201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120030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Сахарный диабет 1-ого типа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5691300" y="3502575"/>
            <a:ext cx="3141000" cy="89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</a:rPr>
              <a:t>Коновалова Алиса 9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Актуальность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наше время число больных сахарным диабетом сильно возросло, но мало кто знает о том, что это за заболевание, чем оно вызывается, в чем выражается, как лечится.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Цели и задачи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своем исследовании я планировала изучить проблему сахарного диабета 1 типа, поделиться объективной информацией об этом заболевании, научить людей вовремя распознавать признаки диабета. Планировала сформировать объективное представление о сахарном диабете 1 типа.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Проблема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0050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Сейчас число больных сахарным диабетом растет, но очень немногие знают о том, что это за заболевание, каков механизм нарушения работы поджелудочной железы, чем это грозит и какой образ жизни вести человеку с данным заболеванием.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 содержание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164560"/>
            <a:ext cx="8520600" cy="3339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Моя работа состоит из 6 глав: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История изучения сахарного диабета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Симптомы болезни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Что вызывает диабет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Питание при диабете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Поздние осложнения диабета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dirty="0" smtClean="0"/>
              <a:t>Образ жизни при сахарном диабете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Заключение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ходе работы над своим рефератом я изучила несколько книг по теме сахарного диабета 1 типа, посетила несколько лекций по этой теме. В последствие проанализировала, отредактировала информацию и представила ее в виде текста исследования. Рассказала об истории этого заболевания, симптомах и причинах его возникновения, способах лечения и образе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131904"/>
            <a:ext cx="8520600" cy="3339000"/>
          </a:xfrm>
        </p:spPr>
        <p:txBody>
          <a:bodyPr/>
          <a:lstStyle/>
          <a:p>
            <a:pPr lvl="0"/>
            <a:r>
              <a:rPr lang="ru-RU" sz="1200" dirty="0" smtClean="0"/>
              <a:t>Проблемы </a:t>
            </a:r>
            <a:r>
              <a:rPr lang="ru-RU" sz="1200" dirty="0"/>
              <a:t>эндокринологии [Текст] : науч.-</a:t>
            </a:r>
            <a:r>
              <a:rPr lang="ru-RU" sz="1200" dirty="0" err="1"/>
              <a:t>практ</a:t>
            </a:r>
            <a:r>
              <a:rPr lang="ru-RU" sz="1200" dirty="0"/>
              <a:t>. журн./ М-во здравоохранения Рос. </a:t>
            </a:r>
            <a:r>
              <a:rPr lang="ru-RU" sz="1200" dirty="0" err="1"/>
              <a:t>Фед</a:t>
            </a:r>
            <a:r>
              <a:rPr lang="ru-RU" sz="1200" dirty="0"/>
              <a:t>., Рос. АМН. </a:t>
            </a:r>
            <a:r>
              <a:rPr lang="ru-RU" sz="1200" dirty="0" err="1"/>
              <a:t>Эндокринол</a:t>
            </a:r>
            <a:r>
              <a:rPr lang="ru-RU" sz="1200" dirty="0"/>
              <a:t>. науч. центр. - М. : Медицина, 1955 - . - ISSN 0375-9660. - Выходит раз в два месяца</a:t>
            </a:r>
            <a:br>
              <a:rPr lang="ru-RU" sz="1200" dirty="0"/>
            </a:br>
            <a:r>
              <a:rPr lang="ru-RU" sz="1200" dirty="0">
                <a:hlinkClick r:id="rId2"/>
              </a:rPr>
              <a:t>2015г.</a:t>
            </a:r>
            <a:r>
              <a:rPr lang="ru-RU" sz="1200" b="1" dirty="0"/>
              <a:t> Т. 61 № 1</a:t>
            </a:r>
            <a:endParaRPr lang="ru-RU" sz="1200" dirty="0"/>
          </a:p>
          <a:p>
            <a:r>
              <a:rPr lang="ru-RU" sz="1200" dirty="0"/>
              <a:t> </a:t>
            </a:r>
            <a:r>
              <a:rPr lang="ru-RU" sz="1200" dirty="0" smtClean="0"/>
              <a:t>Книга </a:t>
            </a:r>
            <a:r>
              <a:rPr lang="ru-RU" sz="1200" dirty="0"/>
              <a:t>о сахарном диабете </a:t>
            </a:r>
            <a:r>
              <a:rPr lang="ru-RU" sz="1200" dirty="0" err="1"/>
              <a:t>I</a:t>
            </a:r>
            <a:r>
              <a:rPr lang="ru-RU" sz="1200" dirty="0"/>
              <a:t> типа : Для детей, подростков, родителей и других / П. </a:t>
            </a:r>
            <a:r>
              <a:rPr lang="ru-RU" sz="1200" dirty="0" err="1"/>
              <a:t>Хюртер</a:t>
            </a:r>
            <a:r>
              <a:rPr lang="ru-RU" sz="1200" dirty="0"/>
              <a:t>, Л. Б. </a:t>
            </a:r>
            <a:r>
              <a:rPr lang="ru-RU" sz="1200" dirty="0" err="1"/>
              <a:t>Трэвис</a:t>
            </a:r>
            <a:r>
              <a:rPr lang="ru-RU" sz="1200" dirty="0"/>
              <a:t>. - 1. рус. изд. - Франкфурт : </a:t>
            </a:r>
            <a:r>
              <a:rPr lang="ru-RU" sz="1200" dirty="0" err="1"/>
              <a:t>Герхардс</a:t>
            </a:r>
            <a:r>
              <a:rPr lang="ru-RU" sz="1200" dirty="0"/>
              <a:t>, [1998]. - 212 с. : ил.; 29 см.</a:t>
            </a:r>
          </a:p>
          <a:p>
            <a:r>
              <a:rPr lang="ru-RU" sz="1200" dirty="0"/>
              <a:t> </a:t>
            </a:r>
            <a:r>
              <a:rPr lang="ru-RU" sz="1200" dirty="0" smtClean="0"/>
              <a:t>Диабет </a:t>
            </a:r>
            <a:r>
              <a:rPr lang="ru-RU" sz="1200" dirty="0"/>
              <a:t>1 типа у детей, подростков и молодых людей : как стать экспертом в своем диабете / </a:t>
            </a:r>
            <a:r>
              <a:rPr lang="ru-RU" sz="1200" dirty="0" err="1"/>
              <a:t>Рагнар</a:t>
            </a:r>
            <a:r>
              <a:rPr lang="ru-RU" sz="1200" dirty="0"/>
              <a:t> </a:t>
            </a:r>
            <a:r>
              <a:rPr lang="ru-RU" sz="1200" dirty="0" err="1"/>
              <a:t>Ханас</a:t>
            </a:r>
            <a:r>
              <a:rPr lang="ru-RU" sz="1200" dirty="0"/>
              <a:t> ; [пер. на рус. Е. Г. </a:t>
            </a:r>
            <a:r>
              <a:rPr lang="ru-RU" sz="1200" dirty="0" err="1"/>
              <a:t>Вайнилович</a:t>
            </a:r>
            <a:r>
              <a:rPr lang="ru-RU" sz="1200" dirty="0"/>
              <a:t>]. - 1-е рус. изд. - Москва : Арт-Бизнес-Центр, 2007. - 431 с. : ил.; 25 см.; ISBN 978-5-7287-0264-1</a:t>
            </a:r>
          </a:p>
          <a:p>
            <a:r>
              <a:rPr lang="ru-RU" sz="1200" dirty="0"/>
              <a:t> </a:t>
            </a:r>
            <a:r>
              <a:rPr lang="ru-RU" sz="1200" dirty="0" smtClean="0"/>
              <a:t>История </a:t>
            </a:r>
            <a:r>
              <a:rPr lang="ru-RU" sz="1200" dirty="0"/>
              <a:t>сахарного диабета – интересные факты // </a:t>
            </a:r>
            <a:r>
              <a:rPr lang="ru-RU" sz="1200" dirty="0" err="1"/>
              <a:t>https</a:t>
            </a:r>
            <a:r>
              <a:rPr lang="ru-RU" sz="1200" dirty="0"/>
              <a:t>://</a:t>
            </a:r>
            <a:r>
              <a:rPr lang="ru-RU" sz="1200" dirty="0" err="1"/>
              <a:t>сахарок.com</a:t>
            </a:r>
            <a:r>
              <a:rPr lang="ru-RU" sz="1200" dirty="0"/>
              <a:t>/</a:t>
            </a:r>
            <a:r>
              <a:rPr lang="ru-RU" sz="1200" dirty="0" err="1"/>
              <a:t>obraz-zhizni</a:t>
            </a:r>
            <a:r>
              <a:rPr lang="ru-RU" sz="1200" dirty="0"/>
              <a:t>/istoriya-saharnogo-diabeta-interesnye-fakty-10316021.html</a:t>
            </a:r>
          </a:p>
          <a:p>
            <a:r>
              <a:rPr lang="ru-RU" sz="1200" dirty="0"/>
              <a:t> </a:t>
            </a:r>
            <a:r>
              <a:rPr lang="ru-RU" sz="1200" dirty="0" smtClean="0"/>
              <a:t>Всемирный </a:t>
            </a:r>
            <a:r>
              <a:rPr lang="ru-RU" sz="1200" dirty="0"/>
              <a:t>День Диабета 2016 в Москве // </a:t>
            </a:r>
            <a:r>
              <a:rPr lang="ru-RU" sz="1200" dirty="0" err="1"/>
              <a:t>https</a:t>
            </a:r>
            <a:r>
              <a:rPr lang="ru-RU" sz="1200" dirty="0"/>
              <a:t>://</a:t>
            </a:r>
            <a:r>
              <a:rPr lang="ru-RU" sz="1200" dirty="0" err="1"/>
              <a:t>сахарок.com</a:t>
            </a:r>
            <a:r>
              <a:rPr lang="ru-RU" sz="1200" dirty="0"/>
              <a:t>/</a:t>
            </a:r>
            <a:r>
              <a:rPr lang="ru-RU" sz="1200" dirty="0" err="1"/>
              <a:t>news</a:t>
            </a:r>
            <a:r>
              <a:rPr lang="ru-RU" sz="1200" dirty="0"/>
              <a:t>/vsemirnyj-den-diabeta-2016-v-moskve-10318064.html</a:t>
            </a:r>
          </a:p>
          <a:p>
            <a:r>
              <a:rPr lang="ru-RU" sz="1200" dirty="0"/>
              <a:t> 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17995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262</Words>
  <Application>Microsoft Macintosh PowerPoint</Application>
  <PresentationFormat>Экран (16:9)</PresentationFormat>
  <Paragraphs>27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Roboto</vt:lpstr>
      <vt:lpstr>Arial</vt:lpstr>
      <vt:lpstr>geometric</vt:lpstr>
      <vt:lpstr>Сахарный диабет 1-ого типа</vt:lpstr>
      <vt:lpstr>Актуальность</vt:lpstr>
      <vt:lpstr>Цели и задачи</vt:lpstr>
      <vt:lpstr>Проблема</vt:lpstr>
      <vt:lpstr>Структура и содержание</vt:lpstr>
      <vt:lpstr>Заключение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Сахарный диабет 1-ого типа</dc:title>
  <cp:lastModifiedBy>Алиса Коновалова</cp:lastModifiedBy>
  <cp:revision>4</cp:revision>
  <dcterms:modified xsi:type="dcterms:W3CDTF">2017-04-03T12:20:39Z</dcterms:modified>
</cp:coreProperties>
</file>