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9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0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7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62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7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2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4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5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4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3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7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7643-CCB1-4875-8598-0D6F88561825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16A9-A195-44F6-A006-F9FB58878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3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7309" y="1609725"/>
            <a:ext cx="9144000" cy="2833688"/>
          </a:xfrm>
        </p:spPr>
        <p:txBody>
          <a:bodyPr>
            <a:normAutofit/>
          </a:bodyPr>
          <a:lstStyle/>
          <a:p>
            <a:r>
              <a:rPr lang="ru-RU" b="1" dirty="0"/>
              <a:t>"Фрактальная размерность изображения из космоса"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4497" y="4357168"/>
            <a:ext cx="5428211" cy="486295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Автор: ученик 10 «В» класса Авсатов Александр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1309" y="50924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i="0" dirty="0" smtClean="0">
                <a:effectLst/>
                <a:latin typeface="Arial" panose="020B0604020202020204" pitchFamily="34" charset="0"/>
              </a:rPr>
              <a:t>Научный руководитель: Ветюков Дмитрий Алексеевич</a:t>
            </a:r>
            <a:endParaRPr lang="ru-RU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1309" y="544470"/>
            <a:ext cx="6096000" cy="4162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Москва 2016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8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дипломной работы</a:t>
            </a:r>
            <a:endParaRPr lang="ru-RU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Мало кто знает, какую роль играют фракталы в нашей жизни и что спектр наук, в которых существуют и используются фракталы, растет с каждым годом.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24" y="3457576"/>
            <a:ext cx="4105276" cy="2719388"/>
          </a:xfrm>
          <a:prstGeom prst="rect">
            <a:avLst/>
          </a:prstGeom>
          <a:effectLst>
            <a:softEdge rad="3810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037" y="3386137"/>
            <a:ext cx="3133725" cy="3133725"/>
          </a:xfrm>
          <a:prstGeom prst="rect">
            <a:avLst/>
          </a:prstGeom>
          <a:effectLst>
            <a:softEdge rad="3810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78726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 как такое понятие как фрактал и фрактальная размерность возникли только в 1975 году, то мы можем сказать. Что эта наука молодая и малоизведанная. Однако уже сейчас фракталы используются в информатике, графике, математике, биологии и во многих других науках.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085393"/>
            <a:ext cx="4210050" cy="2622112"/>
          </a:xfrm>
          <a:prstGeom prst="rect">
            <a:avLst/>
          </a:prstGeom>
          <a:effectLst>
            <a:outerShdw blurRad="165100" dist="38100" dir="16200000" sx="101000" sy="101000" rotWithShape="0">
              <a:prstClr val="black">
                <a:alpha val="85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 prstMaterial="matte">
            <a:bevelT w="139700" h="139700" prst="divot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85393"/>
            <a:ext cx="4467225" cy="2622112"/>
          </a:xfrm>
          <a:prstGeom prst="rect">
            <a:avLst/>
          </a:prstGeom>
          <a:effectLst>
            <a:outerShdw blurRad="127000" dist="38100" dir="16200000" sx="101000" sy="101000" rotWithShape="0">
              <a:prstClr val="black">
                <a:alpha val="65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18880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задачи</a:t>
            </a:r>
            <a:endParaRPr lang="ru-RU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6850"/>
            <a:ext cx="10515600" cy="47101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</a:p>
          <a:p>
            <a:pPr marL="0" indent="0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программы, считывающей размерность изображения.</a:t>
            </a:r>
          </a:p>
          <a:p>
            <a:pPr marL="0" indent="0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Ознакомление с фракталами и фрактальной размерностью;</a:t>
            </a:r>
          </a:p>
          <a:p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Ознакомление со средой программирования(С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#)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Написание программы.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42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Оглавление</a:t>
            </a:r>
            <a:endParaRPr lang="ru-RU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Первая глава. Теория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Фракталы.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Понятие «фрактал»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Классификации фракталов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Применение фракталов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Фрактальная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размерность.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Понятие «фрактальная размерность»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Математические методы определения фрактальной размерности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Применение фрактальной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размерности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Вторая глава. Программа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программы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Примеры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60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750" y="167963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33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144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"Фрактальная размерность изображения из космоса" </vt:lpstr>
      <vt:lpstr>Проблема дипломной работы</vt:lpstr>
      <vt:lpstr>Актуальность </vt:lpstr>
      <vt:lpstr>Цель и задачи</vt:lpstr>
      <vt:lpstr>Оглавление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"Фрактальная размерность изображения из космоса"</dc:title>
  <dc:creator>Саша Авсатов</dc:creator>
  <cp:lastModifiedBy>Саша Авсатов</cp:lastModifiedBy>
  <cp:revision>8</cp:revision>
  <dcterms:created xsi:type="dcterms:W3CDTF">2016-12-18T12:50:59Z</dcterms:created>
  <dcterms:modified xsi:type="dcterms:W3CDTF">2016-12-18T14:35:40Z</dcterms:modified>
</cp:coreProperties>
</file>