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3D02-BD86-4CF1-B7B1-BED4F4D5DAA2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4B0B-5A4F-411B-8FDE-F0D8F0DD3E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3D02-BD86-4CF1-B7B1-BED4F4D5DAA2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4B0B-5A4F-411B-8FDE-F0D8F0DD3E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3D02-BD86-4CF1-B7B1-BED4F4D5DAA2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4B0B-5A4F-411B-8FDE-F0D8F0DD3E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3D02-BD86-4CF1-B7B1-BED4F4D5DAA2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4B0B-5A4F-411B-8FDE-F0D8F0DD3E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3D02-BD86-4CF1-B7B1-BED4F4D5DAA2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4B0B-5A4F-411B-8FDE-F0D8F0DD3E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3D02-BD86-4CF1-B7B1-BED4F4D5DAA2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4B0B-5A4F-411B-8FDE-F0D8F0DD3E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3D02-BD86-4CF1-B7B1-BED4F4D5DAA2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4B0B-5A4F-411B-8FDE-F0D8F0DD3E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3D02-BD86-4CF1-B7B1-BED4F4D5DAA2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4B0B-5A4F-411B-8FDE-F0D8F0DD3E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3D02-BD86-4CF1-B7B1-BED4F4D5DAA2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4B0B-5A4F-411B-8FDE-F0D8F0DD3E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3D02-BD86-4CF1-B7B1-BED4F4D5DAA2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4B0B-5A4F-411B-8FDE-F0D8F0DD3E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3D02-BD86-4CF1-B7B1-BED4F4D5DAA2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4B0B-5A4F-411B-8FDE-F0D8F0DD3E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A3D02-BD86-4CF1-B7B1-BED4F4D5DAA2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04B0B-5A4F-411B-8FDE-F0D8F0DD3EC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28868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ДИПЛОМНОЕ ИССЛЕДОВАНИЕ </a:t>
            </a: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 тему: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Отношения Российского государства и Османской империи в 16 веке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71475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Выполнил:</a:t>
            </a:r>
          </a:p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Муксунов Кирилл, 10 «В» класс</a:t>
            </a:r>
          </a:p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Руководитель:</a:t>
            </a:r>
          </a:p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Гутлин Михаил Наумович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5072074"/>
            <a:ext cx="8286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век стал очень контрастным в плане развития отношений между Российским государством и Османской Империей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6" name="Picture 6" descr="https://ds03.infourok.ru/uploads/ex/0454/0000c7a3-8f2819f3/hello_html_5943182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142852"/>
            <a:ext cx="4429156" cy="2571768"/>
          </a:xfrm>
          <a:prstGeom prst="rect">
            <a:avLst/>
          </a:prstGeom>
          <a:noFill/>
        </p:spPr>
      </p:pic>
      <p:pic>
        <p:nvPicPr>
          <p:cNvPr id="20488" name="Picture 8" descr="http://privatesearch.net/Proxy/index.php?purl=aHR0cHM6Ly91cGxvYWQud2lraW1lZGlhLm9yZy93aWtpcGVkaWEvY29tbW9ucy90aHVtYi9iL2IwL090dG9tYW5fZmxhZy5zdmcvODAwcHgtT3R0b21hbl9mbGFnLnN2Zy5wbmc%3D&amp;lang=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357430"/>
            <a:ext cx="3929089" cy="2362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Проблема дипломной работы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4714884"/>
            <a:ext cx="81439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настоящее время существуют множества разных взглядов русско-турецкие отношения в 16 веке, на влияние Астраханского, Казанского и Крымского ханств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img.day.az/2016/08/03/800x550/flags_turkey_russia_1704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357298"/>
            <a:ext cx="5000660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 дипломной работы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4714885"/>
            <a:ext cx="84296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сегодняшние события, которые происходят на мировой политической арене и не только, убеждают нас, что никто не забывает свою историю, и по большей части, все вытекает из обид прошлого</a:t>
            </a:r>
          </a:p>
          <a:p>
            <a:endParaRPr lang="ru-RU" sz="2800" dirty="0"/>
          </a:p>
        </p:txBody>
      </p:sp>
      <p:pic>
        <p:nvPicPr>
          <p:cNvPr id="18434" name="Picture 2" descr="http://www.vestikavkaza.ru/upload/2015-09-25/3033930a502e0369eb46c2eb9e3def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428736"/>
            <a:ext cx="5643602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4291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Объект и предмет исследования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64" y="2571744"/>
            <a:ext cx="871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Объект исследования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Период 16 века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3643314"/>
            <a:ext cx="821537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Предмет исследования: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Роль Астраханского, Казанского и Крымского ханств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ходе развития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событий, отношение к христианским подданным Османской империи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исследования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85860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Рассмотреть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точки зрения русских и иностранных историков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Сравнить мнения отечественных и зарубежных писателей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Попытаться самостоятельно описать, охарактеризовать и оценить данный период, отношения между двумя государствами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Определить отношение к христианским подданным Османской империи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Определить роль Крымского, Астраханского и Казанского ханств в становлении отношений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Выявить причины, повлиявшие на ход событий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Определить имена ключевых фигур</a:t>
            </a:r>
          </a:p>
          <a:p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исследования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42844" y="5572140"/>
            <a:ext cx="88583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Охарактеризовать и оценить отношения между двумя государствами в 16 веке 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3" name="Picture 3" descr="http://clubvi.ru/news/2016/02/18/13%20sargsan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500174"/>
            <a:ext cx="7143750" cy="3876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2285992"/>
            <a:ext cx="671517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Глава -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мнения русских историков о данном периоде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Глава -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мнения иностранных историков о данном периоде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Глава -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практическая часть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2000240"/>
            <a:ext cx="8501122" cy="3892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Кондратий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Биркин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« Временщики и фаворитки 16,17 и 18 столетий»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Джейсон Гудвин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«Величие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крах Османской империи. Властители бескрайних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горизонтов»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Гарольд Лэмб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«Сулейман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Великолепный. Величайший султан Османской империи.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1520–1566»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273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Проблема дипломной работы</vt:lpstr>
      <vt:lpstr>Актуальность дипломной работы</vt:lpstr>
      <vt:lpstr>Слайд 5</vt:lpstr>
      <vt:lpstr>Задачи исследования</vt:lpstr>
      <vt:lpstr>Цель исследования</vt:lpstr>
      <vt:lpstr>План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Кирилл Муксунов</dc:creator>
  <cp:lastModifiedBy>Кирилл Муксунов</cp:lastModifiedBy>
  <cp:revision>8</cp:revision>
  <dcterms:created xsi:type="dcterms:W3CDTF">2016-12-19T21:45:22Z</dcterms:created>
  <dcterms:modified xsi:type="dcterms:W3CDTF">2016-12-19T22:58:40Z</dcterms:modified>
</cp:coreProperties>
</file>