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89396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Дипломное исследование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4008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Циклы Кондратьева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040" y="3244334"/>
            <a:ext cx="481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360000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  <a:br>
              <a:rPr lang="ru-RU" dirty="0" smtClean="0">
                <a:solidFill>
                  <a:srgbClr val="36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360000"/>
                </a:solidFill>
                <a:latin typeface="Times New Roman" pitchFamily="18" charset="0"/>
                <a:cs typeface="Times New Roman" pitchFamily="18" charset="0"/>
              </a:rPr>
              <a:t>Трофименко Марк Романович 10-Б</a:t>
            </a:r>
            <a:br>
              <a:rPr lang="ru-RU" dirty="0" smtClean="0">
                <a:solidFill>
                  <a:srgbClr val="36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360000"/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  <a:br>
              <a:rPr lang="ru-RU" dirty="0" smtClean="0">
                <a:solidFill>
                  <a:srgbClr val="36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360000"/>
                </a:solidFill>
                <a:latin typeface="Times New Roman" pitchFamily="18" charset="0"/>
                <a:cs typeface="Times New Roman" pitchFamily="18" charset="0"/>
              </a:rPr>
              <a:t>Сергеев Тимофей Владимирович</a:t>
            </a:r>
            <a:endParaRPr lang="ru-RU" dirty="0">
              <a:solidFill>
                <a:srgbClr val="3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791072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современный мировой экономический кризис затронул население и предприятия России.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7627657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544616" cy="415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спрогнозировать изменения в экономике на ближайшие 5 лет.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\Desktop\1464190917modelos_evaluar_proyectos_inver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58" y="1844824"/>
            <a:ext cx="729465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7620000" cy="2218258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стоимость корзины прожиточного минимума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через стоимость золота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Спрогнозировать изменения на ближайшие 5 лет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\Desktop\2003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8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620000" cy="114300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Циклы Кондратьева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Объект исследования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Эконмический цикл с 1990 по 2017 гг.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Admin\Desktop\cikl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455295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7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293</TotalTime>
  <Words>40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Дипломное исследование</vt:lpstr>
      <vt:lpstr>Актуальность – современный мировой экономический кризис затронул население и предприятия России.</vt:lpstr>
      <vt:lpstr>Цель – спрогнозировать изменения в экономике на ближайшие 5 лет.</vt:lpstr>
      <vt:lpstr>Задачи: 1)Определить стоимость корзины прожиточного минимума через стоимость золота 2)Спрогнозировать изменения на ближайшие 5 лет  </vt:lpstr>
      <vt:lpstr>Предмет исследования – Циклы Кондратьева Объект исследования – Эконмический цикл с 1990 по 2017 гг.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Дипломное исследование</dc:title>
  <dc:creator>Трофименко Марк</dc:creator>
  <cp:lastModifiedBy>Admin</cp:lastModifiedBy>
  <cp:revision>20</cp:revision>
  <dcterms:created xsi:type="dcterms:W3CDTF">2016-12-20T19:30:41Z</dcterms:created>
  <dcterms:modified xsi:type="dcterms:W3CDTF">2016-12-21T12:31:37Z</dcterms:modified>
</cp:coreProperties>
</file>