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sz="2000" b="1" dirty="0">
                <a:ln>
                  <a:noFill/>
                </a:ln>
                <a:solidFill>
                  <a:srgbClr val="333333"/>
                </a:solidFill>
                <a:cs typeface="Arial" panose="020B0604020202020204" pitchFamily="34" charset="0"/>
              </a:rPr>
              <a:t>ГБОУ г. Москвы Гимназия № 1505</a:t>
            </a:r>
            <a:br>
              <a:rPr lang="ru-RU" altLang="ru-RU" sz="2000" b="1" dirty="0">
                <a:ln>
                  <a:noFill/>
                </a:ln>
                <a:solidFill>
                  <a:srgbClr val="333333"/>
                </a:solidFill>
                <a:cs typeface="Arial" panose="020B0604020202020204" pitchFamily="34" charset="0"/>
              </a:rPr>
            </a:br>
            <a:r>
              <a:rPr lang="ru-RU" altLang="ru-RU" sz="2000" b="1" dirty="0">
                <a:ln>
                  <a:noFill/>
                </a:ln>
                <a:solidFill>
                  <a:srgbClr val="333333"/>
                </a:solidFill>
                <a:cs typeface="Arial" panose="020B0604020202020204" pitchFamily="34" charset="0"/>
              </a:rPr>
              <a:t>«Московская городская педагогическая гимназия-лаборатория»</a:t>
            </a:r>
            <a:br>
              <a:rPr lang="ru-RU" altLang="ru-RU" sz="2000" b="1" dirty="0">
                <a:ln>
                  <a:noFill/>
                </a:ln>
                <a:solidFill>
                  <a:srgbClr val="333333"/>
                </a:solidFill>
                <a:cs typeface="Arial" panose="020B0604020202020204" pitchFamily="34" charset="0"/>
              </a:rPr>
            </a:br>
            <a:r>
              <a:rPr lang="ru-RU" altLang="ru-RU" sz="2000" b="1" dirty="0">
                <a:ln>
                  <a:noFill/>
                </a:ln>
                <a:solidFill>
                  <a:srgbClr val="333333"/>
                </a:solidFill>
                <a:cs typeface="Arial" panose="020B0604020202020204" pitchFamily="34" charset="0"/>
              </a:rPr>
              <a:t/>
            </a:r>
            <a:br>
              <a:rPr lang="ru-RU" altLang="ru-RU" sz="2000" b="1" dirty="0">
                <a:ln>
                  <a:noFill/>
                </a:ln>
                <a:solidFill>
                  <a:srgbClr val="333333"/>
                </a:solidFill>
                <a:cs typeface="Arial" panose="020B0604020202020204" pitchFamily="34" charset="0"/>
              </a:rPr>
            </a:br>
            <a:r>
              <a:rPr lang="ru-RU" altLang="ru-RU" sz="2000" b="1" dirty="0" smtClean="0">
                <a:ln>
                  <a:noFill/>
                </a:ln>
                <a:solidFill>
                  <a:srgbClr val="333333"/>
                </a:solidFill>
                <a:cs typeface="Arial" panose="020B0604020202020204" pitchFamily="34" charset="0"/>
              </a:rPr>
              <a:t>НЕВЕРБАЛЬНОЕ ОБЩЕНИЕ И ПРОФАЙЛИНГ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ru-RU" sz="1800" b="1" dirty="0"/>
              <a:t>Выполнила:</a:t>
            </a:r>
            <a:r>
              <a:rPr lang="ru-RU" sz="1800" dirty="0"/>
              <a:t> </a:t>
            </a:r>
            <a:r>
              <a:rPr lang="ru-RU" sz="1800" dirty="0" err="1"/>
              <a:t>Айнова</a:t>
            </a:r>
            <a:r>
              <a:rPr lang="ru-RU" sz="1800" dirty="0"/>
              <a:t> Анна, </a:t>
            </a:r>
            <a:r>
              <a:rPr lang="ru-RU" sz="1800" dirty="0" smtClean="0"/>
              <a:t>10Б</a:t>
            </a:r>
            <a:endParaRPr lang="ru-RU" sz="1800" dirty="0"/>
          </a:p>
          <a:p>
            <a:pPr algn="r"/>
            <a:r>
              <a:rPr lang="ru-RU" sz="1800" b="1" dirty="0"/>
              <a:t>Руководитель: </a:t>
            </a:r>
            <a:r>
              <a:rPr lang="ru-RU" sz="1800" dirty="0" err="1"/>
              <a:t>Бурикова</a:t>
            </a:r>
            <a:r>
              <a:rPr lang="ru-RU" sz="1800" dirty="0"/>
              <a:t> И.В.</a:t>
            </a:r>
          </a:p>
          <a:p>
            <a:pPr algn="r"/>
            <a:endParaRPr lang="ru-RU" sz="1800" dirty="0"/>
          </a:p>
          <a:p>
            <a:pPr algn="r"/>
            <a:r>
              <a:rPr lang="ru-RU" sz="1800" dirty="0"/>
              <a:t>Москва, 2016 </a:t>
            </a:r>
            <a:r>
              <a:rPr lang="ru-RU" sz="1800" dirty="0" smtClean="0"/>
              <a:t>год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26339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Анализируя </a:t>
            </a:r>
            <a:r>
              <a:rPr lang="ru-RU" dirty="0"/>
              <a:t>литературные источники, определить характерные черты и особенности </a:t>
            </a:r>
            <a:r>
              <a:rPr lang="ru-RU" dirty="0" err="1"/>
              <a:t>профайлинга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9813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Раскрыть </a:t>
            </a:r>
            <a:r>
              <a:rPr lang="ru-RU" dirty="0"/>
              <a:t>содержание </a:t>
            </a:r>
            <a:r>
              <a:rPr lang="ru-RU" dirty="0" smtClean="0"/>
              <a:t>таких терминов, как: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sz="2400" dirty="0" smtClean="0"/>
              <a:t> «</a:t>
            </a:r>
            <a:r>
              <a:rPr lang="ru-RU" sz="2400" dirty="0" err="1"/>
              <a:t>П</a:t>
            </a:r>
            <a:r>
              <a:rPr lang="ru-RU" sz="2400" dirty="0" err="1" smtClean="0"/>
              <a:t>рофайлинг</a:t>
            </a:r>
            <a:r>
              <a:rPr lang="ru-RU" sz="2400" dirty="0" smtClean="0"/>
              <a:t>»;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sz="2400" dirty="0" smtClean="0"/>
              <a:t> «Невербальные </a:t>
            </a:r>
            <a:r>
              <a:rPr lang="ru-RU" sz="2400" dirty="0"/>
              <a:t>средства коммуникации</a:t>
            </a:r>
            <a:r>
              <a:rPr lang="ru-RU" sz="2400" dirty="0" smtClean="0"/>
              <a:t>»;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sz="2400" dirty="0" smtClean="0"/>
              <a:t>«Психологический </a:t>
            </a:r>
            <a:r>
              <a:rPr lang="ru-RU" sz="2400" dirty="0"/>
              <a:t>профиль потенциально опасного лица</a:t>
            </a:r>
            <a:r>
              <a:rPr lang="ru-RU" sz="2400" dirty="0" smtClean="0"/>
              <a:t>».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2515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используемой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А.В</a:t>
            </a:r>
            <a:r>
              <a:rPr lang="ru-RU" dirty="0"/>
              <a:t>. Дормидонтов, И.А Семенова. Учебное пособие Ульяновского Высшего Авиационного Училища Гражданской Авиации «</a:t>
            </a:r>
            <a:r>
              <a:rPr lang="ru-RU" dirty="0" err="1"/>
              <a:t>Профайлинг</a:t>
            </a:r>
            <a:r>
              <a:rPr lang="ru-RU" dirty="0"/>
              <a:t>»;</a:t>
            </a:r>
          </a:p>
          <a:p>
            <a:r>
              <a:rPr lang="ru-RU" dirty="0" smtClean="0"/>
              <a:t>Е</a:t>
            </a:r>
            <a:r>
              <a:rPr lang="ru-RU" dirty="0"/>
              <a:t>. </a:t>
            </a:r>
            <a:r>
              <a:rPr lang="ru-RU" dirty="0" err="1"/>
              <a:t>Спирица</a:t>
            </a:r>
            <a:r>
              <a:rPr lang="ru-RU" dirty="0"/>
              <a:t>. «Вижу Вас насквозь. Как «читать» людей»;</a:t>
            </a:r>
          </a:p>
          <a:p>
            <a:r>
              <a:rPr lang="ru-RU" dirty="0" smtClean="0"/>
              <a:t>Е</a:t>
            </a:r>
            <a:r>
              <a:rPr lang="ru-RU" dirty="0"/>
              <a:t>. </a:t>
            </a:r>
            <a:r>
              <a:rPr lang="ru-RU" dirty="0" err="1"/>
              <a:t>Спирица</a:t>
            </a:r>
            <a:r>
              <a:rPr lang="ru-RU" dirty="0"/>
              <a:t>. «Психология лжи и обмана. Как разоблачить лжеца»;</a:t>
            </a:r>
          </a:p>
          <a:p>
            <a:r>
              <a:rPr lang="ru-RU" dirty="0" smtClean="0"/>
              <a:t>Пол </a:t>
            </a:r>
            <a:r>
              <a:rPr lang="ru-RU" dirty="0" err="1"/>
              <a:t>Экман</a:t>
            </a:r>
            <a:r>
              <a:rPr lang="ru-RU" dirty="0"/>
              <a:t>. «Психология лжи. Обмани меня, если сможешь».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6569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2737780"/>
            <a:ext cx="9601196" cy="1303867"/>
          </a:xfrm>
        </p:spPr>
        <p:txBody>
          <a:bodyPr/>
          <a:lstStyle/>
          <a:p>
            <a:r>
              <a:rPr lang="ru-RU" dirty="0" smtClean="0"/>
              <a:t>Спасибо за внимание!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80758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</TotalTime>
  <Words>123</Words>
  <Application>Microsoft Office PowerPoint</Application>
  <PresentationFormat>Широкоэкранный</PresentationFormat>
  <Paragraphs>19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Courier New</vt:lpstr>
      <vt:lpstr>Garamond</vt:lpstr>
      <vt:lpstr>Натуральные материалы</vt:lpstr>
      <vt:lpstr>ГБОУ г. Москвы Гимназия № 1505 «Московская городская педагогическая гимназия-лаборатория»  НЕВЕРБАЛЬНОЕ ОБЩЕНИЕ И ПРОФАЙЛИНГ</vt:lpstr>
      <vt:lpstr>Цель</vt:lpstr>
      <vt:lpstr>Задачи</vt:lpstr>
      <vt:lpstr>Список используемой литературы</vt:lpstr>
      <vt:lpstr>Спасибо за внимание!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г. Москвы Гимназия № 1505 «Московская городская педагогическая гимназия-лаборатория»  НЕВЕРБАЛЬНОЕ ОБЩЕНИЕ И ПРОФАЙЛИНГ</dc:title>
  <dc:creator>anya_ayn@mail.ru</dc:creator>
  <cp:lastModifiedBy>anya_ayn@mail.ru</cp:lastModifiedBy>
  <cp:revision>2</cp:revision>
  <dcterms:created xsi:type="dcterms:W3CDTF">2016-12-12T20:38:26Z</dcterms:created>
  <dcterms:modified xsi:type="dcterms:W3CDTF">2016-12-12T20:56:47Z</dcterms:modified>
</cp:coreProperties>
</file>