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8" r:id="rId4"/>
    <p:sldId id="259" r:id="rId5"/>
    <p:sldId id="260" r:id="rId6"/>
    <p:sldId id="261" r:id="rId7"/>
    <p:sldId id="262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0345" autoAdjust="0"/>
    <p:restoredTop sz="94660"/>
  </p:normalViewPr>
  <p:slideViewPr>
    <p:cSldViewPr>
      <p:cViewPr varScale="1">
        <p:scale>
          <a:sx n="68" d="100"/>
          <a:sy n="68" d="100"/>
        </p:scale>
        <p:origin x="-165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BE6B0-60D5-4179-BF57-1C33C100EB49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63D95-4CB1-482B-8B0C-B1D61419E4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93456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BE6B0-60D5-4179-BF57-1C33C100EB49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63D95-4CB1-482B-8B0C-B1D61419E4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73717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BE6B0-60D5-4179-BF57-1C33C100EB49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63D95-4CB1-482B-8B0C-B1D61419E4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47127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BE6B0-60D5-4179-BF57-1C33C100EB49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63D95-4CB1-482B-8B0C-B1D61419E4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40564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BE6B0-60D5-4179-BF57-1C33C100EB49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63D95-4CB1-482B-8B0C-B1D61419E4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45507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BE6B0-60D5-4179-BF57-1C33C100EB49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63D95-4CB1-482B-8B0C-B1D61419E4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72807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BE6B0-60D5-4179-BF57-1C33C100EB49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63D95-4CB1-482B-8B0C-B1D61419E4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2857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BE6B0-60D5-4179-BF57-1C33C100EB49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63D95-4CB1-482B-8B0C-B1D61419E4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09660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BE6B0-60D5-4179-BF57-1C33C100EB49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63D95-4CB1-482B-8B0C-B1D61419E4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41444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BE6B0-60D5-4179-BF57-1C33C100EB49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63D95-4CB1-482B-8B0C-B1D61419E4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34682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BE6B0-60D5-4179-BF57-1C33C100EB49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63D95-4CB1-482B-8B0C-B1D61419E4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22487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BBE6B0-60D5-4179-BF57-1C33C100EB49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863D95-4CB1-482B-8B0C-B1D61419E4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02989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56792"/>
            <a:ext cx="7772400" cy="2520279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Arial Black" panose="020B0A04020102020204" pitchFamily="34" charset="0"/>
              </a:rPr>
              <a:t>Изучение элементарной рассудочной деятельности у насекомых</a:t>
            </a:r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4149080"/>
            <a:ext cx="6400800" cy="1752600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ru-RU" sz="2400" dirty="0" smtClean="0">
                <a:latin typeface="Arial Black" panose="020B0A04020102020204" pitchFamily="34" charset="0"/>
              </a:rPr>
              <a:t>Ученика 9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smtClean="0">
                <a:latin typeface="Arial Black" panose="020B0A04020102020204" pitchFamily="34" charset="0"/>
              </a:rPr>
              <a:t>«В» класса Власова Федора</a:t>
            </a:r>
          </a:p>
          <a:p>
            <a:pPr algn="l"/>
            <a:r>
              <a:rPr lang="ru-RU" sz="2400" dirty="0" smtClean="0">
                <a:latin typeface="Arial Black" panose="020B0A04020102020204" pitchFamily="34" charset="0"/>
              </a:rPr>
              <a:t>Консультант: Анна Николаевна </a:t>
            </a:r>
            <a:r>
              <a:rPr lang="ru-RU" sz="2400" dirty="0" err="1" smtClean="0">
                <a:latin typeface="Arial Black" panose="020B0A04020102020204" pitchFamily="34" charset="0"/>
              </a:rPr>
              <a:t>Ноздрачева</a:t>
            </a:r>
            <a:endParaRPr lang="ru-RU" sz="2400" dirty="0" smtClean="0">
              <a:latin typeface="Arial Black" panose="020B0A04020102020204" pitchFamily="34" charset="0"/>
            </a:endParaRPr>
          </a:p>
          <a:p>
            <a:pPr algn="l"/>
            <a:r>
              <a:rPr lang="ru-RU" sz="2400" dirty="0" smtClean="0">
                <a:latin typeface="Arial Black" panose="020B0A04020102020204" pitchFamily="34" charset="0"/>
              </a:rPr>
              <a:t>Рецензент: Елена Георгиевна Шалимова</a:t>
            </a:r>
            <a:endParaRPr lang="ru-RU" sz="2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78849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Актуальность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628800"/>
            <a:ext cx="5256584" cy="45259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2400" dirty="0" smtClean="0"/>
              <a:t>Нервная система насекомых очень сильно отличается от строения таковой у млекопитающих, вследствие чего долгое время считалось, что насекомые не обладают когнитивными способностями. Первые этологические эксперименты с насекомыми подтверждали это, однако потом появились данные о том, что насекомые способны к отчасти разумному поведению. Изучение этого аспекта поведения насекомых могло бы сыграть существенную роль в развитии этологии вообще.</a:t>
            </a:r>
            <a:endParaRPr lang="ru-RU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36840" y="1733605"/>
            <a:ext cx="3384376" cy="2422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17240" y="4293096"/>
            <a:ext cx="3810000" cy="142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875878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Цели и задачи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800" dirty="0" smtClean="0"/>
              <a:t>Некоторые данные свидетельствуют о наличии у насекомых разумного поведения. Чтобы определить истину необходимо проанализировать  поведение на признаки разумности. Для этого необходимо выполнить следующие задачи:</a:t>
            </a:r>
          </a:p>
          <a:p>
            <a:r>
              <a:rPr lang="ru-RU" sz="2800" dirty="0" smtClean="0"/>
              <a:t>Выбрать виды, поведение которых необходимо анализировать</a:t>
            </a:r>
          </a:p>
          <a:p>
            <a:r>
              <a:rPr lang="ru-RU" sz="2800" dirty="0" smtClean="0"/>
              <a:t>Определить критерии, по которым будет происходить анализ</a:t>
            </a:r>
          </a:p>
          <a:p>
            <a:r>
              <a:rPr lang="ru-RU" sz="2800" dirty="0" smtClean="0"/>
              <a:t>Определить структуру анализа: какие аспекты поведения стоит анализировать.</a:t>
            </a:r>
          </a:p>
        </p:txBody>
      </p:sp>
    </p:spTree>
    <p:extLst>
      <p:ext uri="{BB962C8B-B14F-4D97-AF65-F5344CB8AC3E}">
        <p14:creationId xmlns:p14="http://schemas.microsoft.com/office/powerpoint/2010/main" xmlns="" val="12419525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Выбор вида для анализа поведения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 smtClean="0"/>
              <a:t>Насекомые разделены на огромное число видов, так что для исследования необходимо выбрать те, чье поведение наиболее перспективно для нахождения зачатков разума. Логично было бы предположить, что наиболее высокоорганизованные насекомые с большей вероятностью обладают ими, чем менее организованные. Наиболее развитыми среди насекомых считаются перепончатокрылые, среди них же таковыми являются муравьи и пчелы- их поведение сложнее, чем поведение всех остальных видов. Исходя из этих положений, я исследовал представителей семейств Муравьи и Настоящие пчелы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30576157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Критерии анализа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4474840" cy="47811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Для определения того, разумно ли поведение животного или нет, существуют несколько типов задач. Наиболее распространенные из них:</a:t>
            </a:r>
          </a:p>
          <a:p>
            <a:r>
              <a:rPr lang="ru-RU" sz="2400" dirty="0" smtClean="0"/>
              <a:t>задачи на экстраполяцию </a:t>
            </a:r>
          </a:p>
          <a:p>
            <a:r>
              <a:rPr lang="ru-RU" sz="2400" dirty="0" smtClean="0"/>
              <a:t>задачи на абстракцию </a:t>
            </a:r>
            <a:endParaRPr lang="ru-RU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0920"/>
          <a:stretch/>
        </p:blipFill>
        <p:spPr bwMode="auto">
          <a:xfrm>
            <a:off x="4895528" y="1587385"/>
            <a:ext cx="4248472" cy="3998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500094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Структура анализа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800" dirty="0" smtClean="0"/>
              <a:t>И у пчел, и у муравьев сходно поведение и его структура: важную роль играют строительное и социальное поведение, в тесной связке с которым находится поисковое поведение. Соответственно, логичным является анализ поведения по вышеперечисленным пунктам. С другой стороны, специфика поведения у каждого из видов своя, так что, для анализа я выделил разные разделы: для муравьев это строительное поведение, социальное поведение и поисковое, объединенное с языком. Для пчел это строительное поведение, язык пчел и поисковое поведение.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31434814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Характеристика поведения муравьев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363272" cy="334096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2400" dirty="0" smtClean="0"/>
              <a:t>В строительном поведении муравьев не обнаруживается признаков элементарной рассудочной деятельности, в социальном поведении обнаруживаются весьма интересные особенности, удивительно похожие на поведение млекопитающих, однако явных признаков разумности здесь также нет. В поисковом поведении и языке проявляется способность муравьев к экстраполяции и умению использовать простые закономерности, что указывает на способность этих насекомых к элементарной рассудочной деятельности.</a:t>
            </a:r>
            <a:endParaRPr lang="ru-RU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365104"/>
            <a:ext cx="4475163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350355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Характеристика поведения пчел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В строительном поведении пчел мною никаких признаков элементарной рассудочной деятельности обнаружено не было. При передаче сигналов от особи к особи пчела не использует имеющиеся когнитивные способности, а при поиске пищи проявляется ее способность к абстракции.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921649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Заключение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В качестве итога </a:t>
            </a:r>
            <a:r>
              <a:rPr lang="ru-RU" dirty="0" smtClean="0"/>
              <a:t>можно сказать, что насекомые обладают некими зачатками мышления, однако их способности к абстракции, экстраполяции и т.д. стоит </a:t>
            </a:r>
            <a:r>
              <a:rPr lang="ru-RU" smtClean="0"/>
              <a:t>изучать дополнительно.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2302484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1345</TotalTime>
  <Words>481</Words>
  <Application>Microsoft Office PowerPoint</Application>
  <PresentationFormat>Экран (4:3)</PresentationFormat>
  <Paragraphs>25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Изучение элементарной рассудочной деятельности у насекомых</vt:lpstr>
      <vt:lpstr>Актуальность</vt:lpstr>
      <vt:lpstr>Цели и задачи</vt:lpstr>
      <vt:lpstr>Выбор вида для анализа поведения</vt:lpstr>
      <vt:lpstr>Критерии анализа</vt:lpstr>
      <vt:lpstr>Структура анализа</vt:lpstr>
      <vt:lpstr>Характеристика поведения муравьев</vt:lpstr>
      <vt:lpstr>Характеристика поведения пчел</vt:lpstr>
      <vt:lpstr>Заключение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Власова</dc:creator>
  <cp:lastModifiedBy>гость</cp:lastModifiedBy>
  <cp:revision>24</cp:revision>
  <dcterms:created xsi:type="dcterms:W3CDTF">2017-04-03T17:25:03Z</dcterms:created>
  <dcterms:modified xsi:type="dcterms:W3CDTF">2017-04-05T12:02:37Z</dcterms:modified>
</cp:coreProperties>
</file>