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4DF5-8C95-45CC-BAFE-32C97EFB083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6B6-252D-4FCB-B8E3-86BE69D64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4DF5-8C95-45CC-BAFE-32C97EFB083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6B6-252D-4FCB-B8E3-86BE69D64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4DF5-8C95-45CC-BAFE-32C97EFB083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6B6-252D-4FCB-B8E3-86BE69D64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4DF5-8C95-45CC-BAFE-32C97EFB083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6B6-252D-4FCB-B8E3-86BE69D64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4DF5-8C95-45CC-BAFE-32C97EFB083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6B6-252D-4FCB-B8E3-86BE69D64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4DF5-8C95-45CC-BAFE-32C97EFB083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6B6-252D-4FCB-B8E3-86BE69D64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4DF5-8C95-45CC-BAFE-32C97EFB083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6B6-252D-4FCB-B8E3-86BE69D64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4DF5-8C95-45CC-BAFE-32C97EFB083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6B6-252D-4FCB-B8E3-86BE69D64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4DF5-8C95-45CC-BAFE-32C97EFB083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6B6-252D-4FCB-B8E3-86BE69D64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4DF5-8C95-45CC-BAFE-32C97EFB083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6B6-252D-4FCB-B8E3-86BE69D64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4DF5-8C95-45CC-BAFE-32C97EFB083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7116B6-252D-4FCB-B8E3-86BE69D64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064DF5-8C95-45CC-BAFE-32C97EFB083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7116B6-252D-4FCB-B8E3-86BE69D6499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ru-RU" dirty="0" smtClean="0"/>
              <a:t>в бизнесе или что такое </a:t>
            </a:r>
            <a:r>
              <a:rPr lang="en-US" dirty="0" smtClean="0"/>
              <a:t>CRM-</a:t>
            </a:r>
            <a:r>
              <a:rPr lang="ru-RU" dirty="0" smtClean="0"/>
              <a:t>системы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400506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</a:t>
            </a:r>
            <a:r>
              <a:rPr lang="en-US" dirty="0" smtClean="0"/>
              <a:t>:</a:t>
            </a:r>
            <a:r>
              <a:rPr lang="ru-RU" dirty="0" smtClean="0"/>
              <a:t> Никифорова Вероника, ученица 9В класса </a:t>
            </a:r>
          </a:p>
          <a:p>
            <a:r>
              <a:rPr lang="ru-RU" dirty="0" smtClean="0"/>
              <a:t>Научный руководитель: Павлова Александра Андреевна</a:t>
            </a:r>
          </a:p>
          <a:p>
            <a:r>
              <a:rPr lang="ru-RU" dirty="0" smtClean="0"/>
              <a:t>Рецензент: Коняхин Александр Валерьевич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143000"/>
          </a:xfrm>
        </p:spPr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7504" y="1873562"/>
            <a:ext cx="90364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Кудинов А. "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российская практика эффективного бизнеса", Москва, "1С-Паблишинг, 2009 год, 251 стр.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Sugar CRM 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kpms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Automatization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SugarCRM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(действителен на март 2017 года)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Квадрат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Gartner 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tadviser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index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/Статья: Квадрат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Gartner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(действителен на февраль 2017 года)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Классификация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-систем http://www.managertip.ru/tubvs-479-1.html (действителен на март 2017 года)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Магические квадранты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Gartner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http://www.cossa.ru/152/88451/(действителен на февраль 2017 года)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функциональных возможностей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SugarCRM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https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bpm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sugarcrm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(действителен на март 2017 года)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отложено по осям "магических квадрантов"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Gartner https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pcweek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business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blog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business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/2548.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(действителен на март 2017 года)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-системы и как их правильно выбирать?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habrahabr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company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trinion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blog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/249633/ (действителен на сентябрь 2016 года)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26876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13314" name="Picture 2" descr="http://eskipaper.com/images/siberian-husky-wallpape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2132856"/>
            <a:ext cx="7668344" cy="4313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1844824"/>
            <a:ext cx="8712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взрослый человек работает. Кто-то на предприятии или в бизнесе, а кто-то создает собственное дело. Все ученики нашей школы после получения образования будут работать, кто-то создаст собственное дело, поэтому для многих будет важен вопрос автоматизации управления взаимоотношений с клиентами.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www.zestfor.com/wp-content/uploads/2015/10/shutterstock_258094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12976"/>
            <a:ext cx="5145927" cy="3432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2060848"/>
            <a:ext cx="828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применения IT в бизнесе на примере CRM-систем, рассмотрение причин использования CRM в бизнесе и конкретных примеров CRM-систем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supportland.ru/attachments/Slider/dff64dbd-8d99-0e18-ef8d-283658eb8ac7/supportla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2"/>
            <a:ext cx="5003971" cy="3337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7544" y="1916832"/>
            <a:ext cx="64442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Изучить, что такое CRM-системы.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историю создания и развития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Рассмотреть одну из популярных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-систем.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Рассмотреть положительные и отрицательные стороны выбранной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newassist.ru/wp-content/uploads/2016/05/biznes-idei-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4048083" cy="3246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1143000"/>
          </a:xfrm>
        </p:spPr>
        <p:txBody>
          <a:bodyPr/>
          <a:lstStyle/>
          <a:p>
            <a:r>
              <a:rPr lang="ru-RU" dirty="0" smtClean="0"/>
              <a:t>Структура реферата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1772816"/>
          <a:ext cx="5951984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51984"/>
              </a:tblGrid>
              <a:tr h="3597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Введение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1.1 Актуальность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1.2 Цель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История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CRM-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Современные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CRM-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6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3.1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Квадрат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Gartner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62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Лидеры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Претенденты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Дальновидные производители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Нишевые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игроки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SugarCRM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6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6. Список литературы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54" name="Picture 2" descr="https://megaobzor.com/uploads/stories/76248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04864"/>
            <a:ext cx="3482307" cy="352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en-US" dirty="0" smtClean="0"/>
              <a:t>CRM-</a:t>
            </a:r>
            <a:r>
              <a:rPr lang="ru-RU" dirty="0" smtClean="0"/>
              <a:t>систем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06084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-система (англ.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customer relationship management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-  программное обеспечение, помогающее систематизировать всю необходимую для компании информацию о клиентах и историю взаимоотношений с ними, которые пригодятся для улучшения уровня продаж и увеличения клиентской базы.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finode.es/wp-content/uploads/2014/05/shutterstock_69405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56992"/>
            <a:ext cx="3458394" cy="3302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143000"/>
          </a:xfrm>
        </p:spPr>
        <p:txBody>
          <a:bodyPr/>
          <a:lstStyle/>
          <a:p>
            <a:r>
              <a:rPr lang="ru-RU" dirty="0" smtClean="0"/>
              <a:t>Современные </a:t>
            </a:r>
            <a:r>
              <a:rPr lang="en-US" dirty="0" smtClean="0"/>
              <a:t>CRM-</a:t>
            </a:r>
            <a:r>
              <a:rPr lang="ru-RU" dirty="0" smtClean="0"/>
              <a:t>системы</a:t>
            </a:r>
            <a:endParaRPr lang="ru-RU" dirty="0"/>
          </a:p>
        </p:txBody>
      </p:sp>
      <p:pic>
        <p:nvPicPr>
          <p:cNvPr id="3" name="Рисунок 2" descr="http://www.crmonline.ru/analytics/ratings/gartsfa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547260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современной </a:t>
            </a:r>
            <a:r>
              <a:rPr lang="en-US" dirty="0" smtClean="0"/>
              <a:t>CRM-</a:t>
            </a:r>
            <a:r>
              <a:rPr lang="ru-RU" dirty="0" smtClean="0"/>
              <a:t>системы.</a:t>
            </a:r>
            <a:r>
              <a:rPr lang="en-US" dirty="0" smtClean="0"/>
              <a:t> </a:t>
            </a:r>
            <a:r>
              <a:rPr lang="en-US" dirty="0" err="1" smtClean="0"/>
              <a:t>SugarCRM</a:t>
            </a:r>
            <a:endParaRPr lang="ru-RU" dirty="0"/>
          </a:p>
        </p:txBody>
      </p:sp>
      <p:pic>
        <p:nvPicPr>
          <p:cNvPr id="15362" name="Picture 2" descr="http://www.codelandit.com/images/logos/logo-sugarcr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733256"/>
            <a:ext cx="5974013" cy="907747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 flipH="1">
            <a:off x="827584" y="2636912"/>
            <a:ext cx="68407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Sugar CRM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-одна из самых популярных CRM-систем с открытым кодом. Благодаря открытому коду есть возможность усовершенствовать систему в соответствии с желаниями компании, то есть  изменить  или добавить необходимый функционал в систему. Кроме того,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Sugar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CRM - система, работающая по модели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SaaS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Это значит, что все данные о продажах, клиентах, расходах и так далее находятся на сервере и не занимают места на компьютере работника.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9888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заключении автор  хотел бы отметить, что он выполнил все поставленные им задачи и </a:t>
            </a:r>
            <a:r>
              <a:rPr lang="ru-RU" dirty="0" smtClean="0"/>
              <a:t>достиг </a:t>
            </a:r>
            <a:r>
              <a:rPr lang="ru-RU" dirty="0" smtClean="0"/>
              <a:t>поставленной цели. </a:t>
            </a:r>
            <a:endParaRPr lang="ru-RU" dirty="0"/>
          </a:p>
        </p:txBody>
      </p:sp>
      <p:pic>
        <p:nvPicPr>
          <p:cNvPr id="2050" name="Picture 2" descr="http://psycentr-algis.ru/upload/medialibrary/3b6/3b6797dbdcb0aba2783f253e5565c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36912"/>
            <a:ext cx="4002906" cy="4002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441</TotalTime>
  <Words>503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IT в бизнесе или что такое CRM-системы</vt:lpstr>
      <vt:lpstr>Актуальность</vt:lpstr>
      <vt:lpstr>Цель</vt:lpstr>
      <vt:lpstr>Задачи</vt:lpstr>
      <vt:lpstr>Структура реферата</vt:lpstr>
      <vt:lpstr>История CRM-систем</vt:lpstr>
      <vt:lpstr>Современные CRM-системы</vt:lpstr>
      <vt:lpstr>Пример современной CRM-системы. SugarCRM</vt:lpstr>
      <vt:lpstr>Заключение</vt:lpstr>
      <vt:lpstr>Источники информации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в бизнесе или что такое CRM-система</dc:title>
  <dc:creator>VDNikiforova</dc:creator>
  <cp:lastModifiedBy>Veronika</cp:lastModifiedBy>
  <cp:revision>42</cp:revision>
  <dcterms:created xsi:type="dcterms:W3CDTF">2017-04-03T12:52:01Z</dcterms:created>
  <dcterms:modified xsi:type="dcterms:W3CDTF">2017-04-05T09:50:29Z</dcterms:modified>
</cp:coreProperties>
</file>