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62" r:id="rId4"/>
    <p:sldId id="263" r:id="rId5"/>
    <p:sldId id="270" r:id="rId6"/>
    <p:sldId id="264" r:id="rId7"/>
    <p:sldId id="265" r:id="rId8"/>
    <p:sldId id="266" r:id="rId9"/>
    <p:sldId id="267" r:id="rId10"/>
    <p:sldId id="268" r:id="rId11"/>
    <p:sldId id="269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85609" autoAdjust="0"/>
  </p:normalViewPr>
  <p:slideViewPr>
    <p:cSldViewPr>
      <p:cViewPr varScale="1">
        <p:scale>
          <a:sx n="92" d="100"/>
          <a:sy n="92" d="100"/>
        </p:scale>
        <p:origin x="498" y="108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20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ru-RU" smtClean="0"/>
              <a:t>19.12.2016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ru-RU" smtClean="0"/>
              <a:t>19.12.2016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19.12.2016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19.12.2016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19.12.2016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19.12.2016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19.12.2016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19.12.2016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19.12.2016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19.12.2016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19.12.2016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ru-RU" smtClean="0"/>
              <a:t>19.12.2016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ru-RU" smtClean="0"/>
              <a:pPr/>
              <a:t>19.12.2016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Роль советского государства в образовании Израиля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/>
              <a:t>Автор: </a:t>
            </a:r>
            <a:r>
              <a:rPr lang="ru-RU" i="1" dirty="0" err="1" smtClean="0"/>
              <a:t>Бузукашвили</a:t>
            </a:r>
            <a:r>
              <a:rPr lang="ru-RU" i="1" dirty="0" smtClean="0"/>
              <a:t> Габриэль </a:t>
            </a:r>
            <a:r>
              <a:rPr lang="ru-RU" i="1" dirty="0" err="1" smtClean="0"/>
              <a:t>Ревазиевич</a:t>
            </a:r>
            <a:endParaRPr lang="ru-RU" i="1" dirty="0" smtClean="0"/>
          </a:p>
          <a:p>
            <a:r>
              <a:rPr lang="ru-RU" i="1" dirty="0" smtClean="0"/>
              <a:t>Научный руководитель: </a:t>
            </a:r>
            <a:r>
              <a:rPr lang="ru-RU" i="1" dirty="0" err="1" smtClean="0"/>
              <a:t>Гутлин</a:t>
            </a:r>
            <a:r>
              <a:rPr lang="ru-RU" i="1" dirty="0" smtClean="0"/>
              <a:t> Михаил Наумович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172" y="116632"/>
            <a:ext cx="2926060" cy="274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004" y="1340768"/>
            <a:ext cx="6840760" cy="513057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349996" y="-99392"/>
            <a:ext cx="9753600" cy="1325562"/>
          </a:xfrm>
        </p:spPr>
        <p:txBody>
          <a:bodyPr/>
          <a:lstStyle/>
          <a:p>
            <a:r>
              <a:rPr lang="en-US" dirty="0" smtClean="0"/>
              <a:t>Make Israel great again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444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1106" y="188640"/>
            <a:ext cx="9753600" cy="13255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Актуальность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Актуально с точки зрения современных Российско-Израильских отношений и их особенного развития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044" y="2564904"/>
            <a:ext cx="6153065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217614" y="5791199"/>
            <a:ext cx="48431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Актуально с точки зрения отсутствия исторической истины по данному вопросу и исторических разногласий.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319" y="1484784"/>
            <a:ext cx="7315200" cy="523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исследования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Выяснить отношение СССР к поддержанию сионистского режима и </a:t>
            </a:r>
            <a:r>
              <a:rPr lang="ru-RU" dirty="0" smtClean="0"/>
              <a:t>созданию Израиля.</a:t>
            </a:r>
          </a:p>
          <a:p>
            <a:r>
              <a:rPr lang="ru-RU" dirty="0" smtClean="0"/>
              <a:t>Определить, насколько мощный вклад внес Сталин.</a:t>
            </a:r>
          </a:p>
          <a:p>
            <a:r>
              <a:rPr lang="ru-RU" dirty="0" smtClean="0"/>
              <a:t>Сравнить мнения западных и российских историков.</a:t>
            </a:r>
          </a:p>
          <a:p>
            <a:r>
              <a:rPr lang="ru-RU" dirty="0" smtClean="0"/>
              <a:t>Выявить мифы и реальные факты.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53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исследования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Выяснить, какого отношение </a:t>
            </a:r>
            <a:r>
              <a:rPr lang="ru-RU" dirty="0"/>
              <a:t>Сталинского руководства к </a:t>
            </a:r>
            <a:r>
              <a:rPr lang="ru-RU" dirty="0" smtClean="0"/>
              <a:t>сионизму</a:t>
            </a:r>
          </a:p>
          <a:p>
            <a:r>
              <a:rPr lang="ru-RU" dirty="0" smtClean="0"/>
              <a:t>Выявить отношение </a:t>
            </a:r>
            <a:r>
              <a:rPr lang="ru-RU" dirty="0"/>
              <a:t>Сталина к </a:t>
            </a:r>
            <a:r>
              <a:rPr lang="ru-RU" dirty="0" smtClean="0"/>
              <a:t>евреям</a:t>
            </a:r>
          </a:p>
          <a:p>
            <a:r>
              <a:rPr lang="ru-RU" dirty="0"/>
              <a:t>Роль СССР в признании, создании и защите </a:t>
            </a:r>
            <a:r>
              <a:rPr lang="ru-RU" dirty="0" smtClean="0"/>
              <a:t>Израиля</a:t>
            </a:r>
          </a:p>
          <a:p>
            <a:r>
              <a:rPr lang="ru-RU" dirty="0" smtClean="0"/>
              <a:t>Найти причины </a:t>
            </a:r>
            <a:r>
              <a:rPr lang="ru-RU" dirty="0"/>
              <a:t>Советско-Израильских </a:t>
            </a:r>
            <a:r>
              <a:rPr lang="ru-RU" dirty="0" smtClean="0"/>
              <a:t>отношений</a:t>
            </a:r>
          </a:p>
          <a:p>
            <a:r>
              <a:rPr lang="ru-RU" dirty="0"/>
              <a:t>Интересы СССР на Ближнем </a:t>
            </a:r>
            <a:r>
              <a:rPr lang="ru-RU" dirty="0" smtClean="0"/>
              <a:t>востоке</a:t>
            </a:r>
          </a:p>
          <a:p>
            <a:r>
              <a:rPr lang="ru-RU" dirty="0" smtClean="0"/>
              <a:t>Сравнить роль других государств с ролью СССР</a:t>
            </a:r>
          </a:p>
          <a:p>
            <a:r>
              <a:rPr lang="ru-RU" dirty="0" smtClean="0"/>
              <a:t>Сопоставить мнения разных авторов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842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 Исследования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История Советско-Израильских </a:t>
            </a:r>
            <a:r>
              <a:rPr lang="ru-RU" dirty="0" smtClean="0"/>
              <a:t>отношений</a:t>
            </a:r>
          </a:p>
          <a:p>
            <a:r>
              <a:rPr lang="ru-RU" dirty="0"/>
              <a:t>Сионистские движения в Советском </a:t>
            </a:r>
            <a:r>
              <a:rPr lang="ru-RU" dirty="0" smtClean="0"/>
              <a:t>Союзе</a:t>
            </a:r>
          </a:p>
          <a:p>
            <a:r>
              <a:rPr lang="ru-RU" dirty="0"/>
              <a:t>Рассмотрение развития еврейских поселений в Палестине в начале XXI </a:t>
            </a:r>
            <a:r>
              <a:rPr lang="ru-RU" dirty="0" smtClean="0"/>
              <a:t>века</a:t>
            </a:r>
          </a:p>
          <a:p>
            <a:r>
              <a:rPr lang="ru-RU" dirty="0" smtClean="0"/>
              <a:t>Отношения Израиля и западных государств в момент создания и период войны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Гипотеза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/>
              <a:t>Роль СССР во главе со Сталиным колоссально.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640" y="2276872"/>
            <a:ext cx="5911552" cy="443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01924" y="222583"/>
            <a:ext cx="9753600" cy="1325562"/>
          </a:xfrm>
        </p:spPr>
        <p:txBody>
          <a:bodyPr/>
          <a:lstStyle/>
          <a:p>
            <a:r>
              <a:rPr lang="ru-RU" dirty="0" smtClean="0"/>
              <a:t>Хронологические рамки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495275" y="1700808"/>
            <a:ext cx="9753600" cy="4343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8000" b="1" dirty="0" smtClean="0"/>
              <a:t>1917г.-1950г.</a:t>
            </a:r>
            <a:endParaRPr lang="ru-RU" sz="80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64" y="2852936"/>
            <a:ext cx="6480720" cy="364540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484" y="2852935"/>
            <a:ext cx="5141727" cy="364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Млечин</a:t>
            </a:r>
            <a:r>
              <a:rPr lang="ru-RU" dirty="0"/>
              <a:t> Л. М. «Зачем Сталин создал Израиль</a:t>
            </a:r>
            <a:r>
              <a:rPr lang="ru-RU" dirty="0" smtClean="0"/>
              <a:t>?»</a:t>
            </a:r>
          </a:p>
          <a:p>
            <a:r>
              <a:rPr lang="ru-RU" dirty="0" err="1"/>
              <a:t>Штереншис</a:t>
            </a:r>
            <a:r>
              <a:rPr lang="ru-RU" dirty="0"/>
              <a:t> М. "История государства </a:t>
            </a:r>
            <a:r>
              <a:rPr lang="ru-RU" dirty="0" smtClean="0"/>
              <a:t>Израиль«</a:t>
            </a:r>
          </a:p>
          <a:p>
            <a:r>
              <a:rPr lang="ru-RU" dirty="0"/>
              <a:t>Тайная политика </a:t>
            </a:r>
            <a:r>
              <a:rPr lang="ru-RU" dirty="0" err="1"/>
              <a:t>Cталина</a:t>
            </a:r>
            <a:r>
              <a:rPr lang="ru-RU" dirty="0"/>
              <a:t>. Власть и антисемитизм. </a:t>
            </a:r>
            <a:r>
              <a:rPr lang="ru-RU" dirty="0" err="1"/>
              <a:t>Г.Кострыченко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898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1055E0B-DCD6-40AD-88CF-E1D4BA71E5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Серия Карты мира, шаблон презентации Европа (широкоформатный)</Template>
  <TotalTime>0</TotalTime>
  <Words>205</Words>
  <Application>Microsoft Office PowerPoint</Application>
  <PresentationFormat>Произвольный</PresentationFormat>
  <Paragraphs>36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Continental_Europe_16x9</vt:lpstr>
      <vt:lpstr>Роль советского государства в образовании Израиля</vt:lpstr>
      <vt:lpstr>Актуальность исследования</vt:lpstr>
      <vt:lpstr>Презентация PowerPoint</vt:lpstr>
      <vt:lpstr>Цель исследования</vt:lpstr>
      <vt:lpstr>Задачи исследования</vt:lpstr>
      <vt:lpstr>Объект Исследования</vt:lpstr>
      <vt:lpstr>Гипотеза работы</vt:lpstr>
      <vt:lpstr>Хронологические рамки</vt:lpstr>
      <vt:lpstr>источники</vt:lpstr>
      <vt:lpstr>Make Israel great again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2016-12-19T19:04:21Z</dcterms:created>
  <dcterms:modified xsi:type="dcterms:W3CDTF">2016-12-19T20:12:00Z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