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6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84EE7-1ABC-4CC9-AA16-31E19FBEAAA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D333A-B559-4880-AD69-E115A0F8D6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10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333A-B559-4880-AD69-E115A0F8D67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0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5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92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4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8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31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4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36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0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9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4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9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46CDD-45C7-4D68-84B9-A0E00F39766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96263-89A9-4EA1-9AE7-7A5B0290F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89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ВИТАМИНЫ ПРОМЫШЛЕННОСТИ. РЕДКОЗЕМЕЛЬНЫЕ ЭЛЕМЕНТЫ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386104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Бердиев Александр Андреевич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Консультант: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Шипарева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Галина Афанасьевна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1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060848"/>
            <a:ext cx="691276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Значение Редкоземельных элементов трудно переоценить. Они используются буквально везде: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дерная техника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ерная и цветная металлургия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лектротехника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лектроника и радиотехника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имическая и силикатная промышленность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медицина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79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49" y="1124744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 и цели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88840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 работы-создание </a:t>
            </a:r>
            <a:r>
              <a:rPr lang="ru-RU" dirty="0"/>
              <a:t>текста, в котором систематизированы сведения о РЗМ для учащихся профильной группы по химии, а также для всех интересующихся.</a:t>
            </a:r>
          </a:p>
          <a:p>
            <a:endParaRPr lang="ru-RU" dirty="0" smtClean="0"/>
          </a:p>
          <a:p>
            <a:r>
              <a:rPr lang="ru-RU" dirty="0" smtClean="0"/>
              <a:t>1)Дать </a:t>
            </a:r>
            <a:r>
              <a:rPr lang="ru-RU" dirty="0"/>
              <a:t>классификацию РЗМ </a:t>
            </a:r>
          </a:p>
          <a:p>
            <a:r>
              <a:rPr lang="ru-RU" dirty="0"/>
              <a:t>Рассказать об истории классификации РЗМ</a:t>
            </a:r>
          </a:p>
          <a:p>
            <a:r>
              <a:rPr lang="ru-RU" dirty="0"/>
              <a:t>2)Обозначить некоторые химические и физические свойства РЗМ</a:t>
            </a:r>
          </a:p>
          <a:p>
            <a:r>
              <a:rPr lang="ru-RU" dirty="0"/>
              <a:t>3) Рассказать о добыче РЗМ в мире и в России, отметить некоторые места добычи в 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70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и содержание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11976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Первый параграф – классификация РЗМ и история ее появления 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97514" y="2314552"/>
            <a:ext cx="8119432" cy="2867203"/>
            <a:chOff x="0" y="0"/>
            <a:chExt cx="7153275" cy="1990725"/>
          </a:xfrm>
        </p:grpSpPr>
        <p:sp>
          <p:nvSpPr>
            <p:cNvPr id="5" name="Поле 1"/>
            <p:cNvSpPr txBox="1"/>
            <p:nvPr/>
          </p:nvSpPr>
          <p:spPr>
            <a:xfrm>
              <a:off x="2676525" y="0"/>
              <a:ext cx="1419225" cy="3429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>
                  <a:effectLst/>
                  <a:ea typeface="Times New Roman"/>
                  <a:cs typeface="Times New Roman"/>
                </a:rPr>
                <a:t>РЗЭ</a:t>
              </a:r>
              <a:endParaRPr lang="ru-RU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6" name="Поле 2"/>
            <p:cNvSpPr txBox="1"/>
            <p:nvPr/>
          </p:nvSpPr>
          <p:spPr>
            <a:xfrm>
              <a:off x="1123950" y="561975"/>
              <a:ext cx="1114425" cy="3714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 dirty="0" err="1" smtClean="0">
                  <a:solidFill>
                    <a:srgbClr val="FF0000"/>
                  </a:solidFill>
                  <a:effectLst/>
                  <a:ea typeface="Times New Roman"/>
                  <a:cs typeface="Times New Roman"/>
                </a:rPr>
                <a:t>Цериевая</a:t>
              </a:r>
              <a:endParaRPr lang="ru-RU" sz="1200" dirty="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7" name="Поле 3"/>
            <p:cNvSpPr txBox="1"/>
            <p:nvPr/>
          </p:nvSpPr>
          <p:spPr>
            <a:xfrm>
              <a:off x="4657725" y="561975"/>
              <a:ext cx="1114425" cy="3714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>
                  <a:solidFill>
                    <a:srgbClr val="1F497D"/>
                  </a:solidFill>
                  <a:effectLst/>
                  <a:ea typeface="Times New Roman"/>
                  <a:cs typeface="Times New Roman"/>
                </a:rPr>
                <a:t>Иттриевая</a:t>
              </a:r>
              <a:endParaRPr lang="ru-RU" sz="1200">
                <a:effectLst/>
                <a:ea typeface="Times New Roman"/>
                <a:cs typeface="Times New Roman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>
              <a:off x="2238375" y="200025"/>
              <a:ext cx="371475" cy="2190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4162425" y="200025"/>
              <a:ext cx="495300" cy="2190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Поле 8"/>
            <p:cNvSpPr txBox="1"/>
            <p:nvPr/>
          </p:nvSpPr>
          <p:spPr>
            <a:xfrm>
              <a:off x="0" y="1695450"/>
              <a:ext cx="1352550" cy="2952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>
                  <a:solidFill>
                    <a:srgbClr val="FF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Лантановая</a:t>
              </a:r>
              <a:endParaRPr lang="ru-RU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1" name="Поле 9"/>
            <p:cNvSpPr txBox="1"/>
            <p:nvPr/>
          </p:nvSpPr>
          <p:spPr>
            <a:xfrm>
              <a:off x="1724025" y="1695450"/>
              <a:ext cx="1476375" cy="2952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>
                  <a:solidFill>
                    <a:srgbClr val="FF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Неодимовая</a:t>
              </a:r>
              <a:endParaRPr lang="ru-RU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2" name="Поле 10"/>
            <p:cNvSpPr txBox="1"/>
            <p:nvPr/>
          </p:nvSpPr>
          <p:spPr>
            <a:xfrm>
              <a:off x="3695700" y="1695450"/>
              <a:ext cx="1714500" cy="2952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>
                  <a:solidFill>
                    <a:srgbClr val="1F497D"/>
                  </a:solidFill>
                  <a:effectLst/>
                  <a:latin typeface="Times New Roman"/>
                  <a:ea typeface="Times New Roman"/>
                  <a:cs typeface="Times New Roman"/>
                </a:rPr>
                <a:t>Диспрозиевая</a:t>
              </a:r>
              <a:endParaRPr lang="ru-RU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3" name="Поле 11"/>
            <p:cNvSpPr txBox="1"/>
            <p:nvPr/>
          </p:nvSpPr>
          <p:spPr>
            <a:xfrm>
              <a:off x="5543550" y="1695450"/>
              <a:ext cx="1609725" cy="2952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>
                  <a:solidFill>
                    <a:srgbClr val="1F497D"/>
                  </a:solidFill>
                  <a:effectLst/>
                  <a:latin typeface="Times New Roman"/>
                  <a:ea typeface="Times New Roman"/>
                  <a:cs typeface="Times New Roman"/>
                </a:rPr>
                <a:t>Иттербиевая</a:t>
              </a:r>
              <a:endParaRPr lang="ru-RU" sz="1200">
                <a:effectLst/>
                <a:ea typeface="Times New Roman"/>
                <a:cs typeface="Times New Roman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H="1">
              <a:off x="866775" y="1066800"/>
              <a:ext cx="609600" cy="495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914525" y="1066800"/>
              <a:ext cx="400050" cy="495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4610100" y="1066800"/>
              <a:ext cx="342900" cy="495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343525" y="1066800"/>
              <a:ext cx="704850" cy="495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439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34806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Второй параграф – некоторые физические и химические свойства редких земель, области промышленности в которых они используются.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Например: Европий обладает сверхпроводящими свойствами. Благодаря этим свойствам его используют в ядерной энергетике в качестве поглотителя нейтронов, в атомно-водородной энергетике, электронике и медицине. </a:t>
            </a:r>
            <a:endParaRPr lang="ru-RU" dirty="0"/>
          </a:p>
        </p:txBody>
      </p:sp>
      <p:pic>
        <p:nvPicPr>
          <p:cNvPr id="1026" name="Picture 2" descr="Картинки по запросу европ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903741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54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Третий параграф – добыча РЗМ в мире и в России. главные месторождения РЗМ в России.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Главные месторождения РЗМ в России: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Лавозерское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Ковдорское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Хибинское</a:t>
            </a:r>
            <a:endParaRPr lang="ru-RU" dirty="0"/>
          </a:p>
        </p:txBody>
      </p:sp>
      <p:pic>
        <p:nvPicPr>
          <p:cNvPr id="2050" name="Picture 2" descr="Картинки по запросу ковдорское месторожд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4824536" cy="361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65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33265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98072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Мною была проделана работа по систематизации информации о РЗМ. Мой реферат можно использовать для ознакомления учащимся профильной подгруппы, а также всем интересующимся. Поставленные перед собой задачи считаю выполненными.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828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227</Words>
  <Application>Microsoft Office PowerPoint</Application>
  <PresentationFormat>Экран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aaberdiev2001@mail.ru</dc:creator>
  <cp:lastModifiedBy>aaberdiev2001@mail.ru</cp:lastModifiedBy>
  <cp:revision>11</cp:revision>
  <dcterms:created xsi:type="dcterms:W3CDTF">2017-04-05T18:29:34Z</dcterms:created>
  <dcterms:modified xsi:type="dcterms:W3CDTF">2017-04-05T21:18:54Z</dcterms:modified>
</cp:coreProperties>
</file>