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F13E7-7ADA-AB44-90F6-D3F37F478276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7D11E-3A45-8245-8489-78B8A36353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5909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98DA4-EA09-4C92-8CA1-BBB2A3ED1443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1F8A3-FC8C-4013-8FEC-EB3832836F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D09B8-F2FD-4069-A959-30A2CB149D6B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D09B8-F2FD-4069-A959-30A2CB149D6B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4024-F47E-4BCF-8C16-6CF695355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285860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Фотография как медиум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7686" y="4143380"/>
            <a:ext cx="5715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Выполнила ученица 9« В»</a:t>
            </a:r>
          </a:p>
          <a:p>
            <a:r>
              <a:rPr lang="ru-RU" sz="2000" dirty="0" err="1"/>
              <a:t>Келеп</a:t>
            </a:r>
            <a:r>
              <a:rPr lang="ru-RU" sz="2000" dirty="0"/>
              <a:t> София </a:t>
            </a:r>
          </a:p>
          <a:p>
            <a:r>
              <a:rPr lang="ru-RU" sz="2000" dirty="0"/>
              <a:t>Руководитель:</a:t>
            </a:r>
          </a:p>
          <a:p>
            <a:r>
              <a:rPr lang="ru-RU" sz="2000" dirty="0" err="1"/>
              <a:t>Аверин</a:t>
            </a:r>
            <a:r>
              <a:rPr lang="ru-RU" sz="2000" dirty="0"/>
              <a:t> Владимир Викторович</a:t>
            </a:r>
          </a:p>
          <a:p>
            <a:r>
              <a:rPr lang="ru-RU" sz="2000" dirty="0" smtClean="0"/>
              <a:t>Рецензент</a:t>
            </a:r>
            <a:r>
              <a:rPr lang="ru-RU" sz="2000" dirty="0"/>
              <a:t>: </a:t>
            </a:r>
          </a:p>
          <a:p>
            <a:r>
              <a:rPr lang="ru-RU" sz="2000" dirty="0"/>
              <a:t>Малиновская Мария Владимировна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1674" y="633578"/>
            <a:ext cx="4572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Актуальность и цели 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7736" y="2792455"/>
            <a:ext cx="6719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Рассмотреть фотографию с точки зрения медиума, выделить её основные особенности, связанные с  медиа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714356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Задачи 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7388" y="2765397"/>
            <a:ext cx="8132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–Выделить </a:t>
            </a:r>
            <a:r>
              <a:rPr lang="ru-RU" sz="2000" dirty="0"/>
              <a:t>и систематизировать особенности фотографии как медиума, опираясь на книгу Маршалла </a:t>
            </a:r>
            <a:r>
              <a:rPr lang="ru-RU" sz="2000" dirty="0" err="1"/>
              <a:t>Маклюэна</a:t>
            </a:r>
            <a:r>
              <a:rPr lang="ru-RU" sz="2000" dirty="0"/>
              <a:t> «Понимание медиа. Внешние расширения человека</a:t>
            </a:r>
            <a:r>
              <a:rPr lang="ru-RU" sz="2000" dirty="0" smtClean="0"/>
              <a:t>»</a:t>
            </a:r>
            <a:endParaRPr lang="ru-RU" sz="2000" dirty="0"/>
          </a:p>
          <a:p>
            <a:pPr algn="just"/>
            <a:r>
              <a:rPr lang="ru-RU" sz="2000" dirty="0" smtClean="0"/>
              <a:t>–Выделить </a:t>
            </a:r>
            <a:r>
              <a:rPr lang="ru-RU" sz="2000" dirty="0"/>
              <a:t>и систематизировать особенности фотографии как медиума, опираясь на книгу Сьюзан </a:t>
            </a:r>
            <a:r>
              <a:rPr lang="ru-RU" sz="2000" dirty="0" err="1"/>
              <a:t>Сонтаг</a:t>
            </a:r>
            <a:r>
              <a:rPr lang="ru-RU" sz="2000" dirty="0"/>
              <a:t> «О фотографии</a:t>
            </a:r>
            <a:r>
              <a:rPr lang="ru-RU" sz="2000" dirty="0" smtClean="0"/>
              <a:t>»</a:t>
            </a:r>
            <a:endParaRPr lang="ru-RU" sz="2000" dirty="0"/>
          </a:p>
          <a:p>
            <a:pPr algn="just"/>
            <a:r>
              <a:rPr lang="ru-RU" sz="2000" dirty="0" smtClean="0"/>
              <a:t>–Сравнить </a:t>
            </a:r>
            <a:r>
              <a:rPr lang="ru-RU" sz="2000" dirty="0"/>
              <a:t>выделенные особенности, сопоставив две точки зрения на </a:t>
            </a:r>
            <a:r>
              <a:rPr lang="ru-RU" sz="2000" dirty="0" smtClean="0"/>
              <a:t>фотографию</a:t>
            </a:r>
            <a:endParaRPr lang="ru-RU" sz="2000" dirty="0"/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2252" y="507061"/>
            <a:ext cx="8314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smtClean="0">
                <a:solidFill>
                  <a:schemeClr val="accent1">
                    <a:lumMod val="50000"/>
                  </a:schemeClr>
                </a:solidFill>
              </a:rPr>
              <a:t>Выделенные особенности  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8557" y="2044643"/>
            <a:ext cx="81113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-Универсальность </a:t>
            </a:r>
            <a:r>
              <a:rPr lang="ru-RU" sz="2000" dirty="0"/>
              <a:t>и доступность фотографии </a:t>
            </a:r>
          </a:p>
          <a:p>
            <a:pPr algn="just"/>
            <a:r>
              <a:rPr lang="ru-RU" sz="2000" dirty="0" smtClean="0"/>
              <a:t>-Способность </a:t>
            </a:r>
            <a:r>
              <a:rPr lang="ru-RU" sz="2000" dirty="0"/>
              <a:t>фотографии фиксировать моменты, передавать то, что до этого не мог зафиксировать человеческий взгляд. Например, жесты и позы </a:t>
            </a:r>
          </a:p>
          <a:p>
            <a:pPr algn="just"/>
            <a:r>
              <a:rPr lang="ru-RU" sz="2000" dirty="0" smtClean="0"/>
              <a:t>-Преимущество </a:t>
            </a:r>
            <a:r>
              <a:rPr lang="ru-RU" sz="2000" dirty="0"/>
              <a:t>фотографии как вида </a:t>
            </a:r>
            <a:r>
              <a:rPr lang="ru-RU" sz="2000" dirty="0" err="1" smtClean="0"/>
              <a:t>запечатления</a:t>
            </a:r>
            <a:r>
              <a:rPr lang="ru-RU" sz="2000" dirty="0" smtClean="0"/>
              <a:t> </a:t>
            </a:r>
            <a:r>
              <a:rPr lang="ru-RU" sz="2000" dirty="0"/>
              <a:t>мира перед изобразительным искусством </a:t>
            </a:r>
          </a:p>
          <a:p>
            <a:pPr algn="just"/>
            <a:r>
              <a:rPr lang="ru-RU" sz="2000" dirty="0" smtClean="0"/>
              <a:t>-Способность фотографии </a:t>
            </a:r>
            <a:r>
              <a:rPr lang="ru-RU" sz="2000" dirty="0"/>
              <a:t>оказывать влияние на чувства и мысли людей </a:t>
            </a:r>
          </a:p>
          <a:p>
            <a:pPr algn="just"/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714356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Источники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1287151169_marshal-ponimanie-media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1571612"/>
            <a:ext cx="3143272" cy="458457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5426" y="1462801"/>
            <a:ext cx="3280711" cy="4802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7907" y="2370555"/>
            <a:ext cx="6092161" cy="830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7254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100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Gym1505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гость</cp:lastModifiedBy>
  <cp:revision>22</cp:revision>
  <dcterms:created xsi:type="dcterms:W3CDTF">2017-04-04T13:55:04Z</dcterms:created>
  <dcterms:modified xsi:type="dcterms:W3CDTF">2017-04-05T11:55:15Z</dcterms:modified>
</cp:coreProperties>
</file>