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E7B86-3A0F-4AF2-8C0C-96DDD21D910B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56CA-B1F2-41B3-B024-C732A8C0C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960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E7B86-3A0F-4AF2-8C0C-96DDD21D910B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56CA-B1F2-41B3-B024-C732A8C0C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092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E7B86-3A0F-4AF2-8C0C-96DDD21D910B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56CA-B1F2-41B3-B024-C732A8C0C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529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E7B86-3A0F-4AF2-8C0C-96DDD21D910B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56CA-B1F2-41B3-B024-C732A8C0C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712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E7B86-3A0F-4AF2-8C0C-96DDD21D910B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56CA-B1F2-41B3-B024-C732A8C0C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10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E7B86-3A0F-4AF2-8C0C-96DDD21D910B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56CA-B1F2-41B3-B024-C732A8C0C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340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E7B86-3A0F-4AF2-8C0C-96DDD21D910B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56CA-B1F2-41B3-B024-C732A8C0C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897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E7B86-3A0F-4AF2-8C0C-96DDD21D910B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56CA-B1F2-41B3-B024-C732A8C0C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170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E7B86-3A0F-4AF2-8C0C-96DDD21D910B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56CA-B1F2-41B3-B024-C732A8C0C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086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E7B86-3A0F-4AF2-8C0C-96DDD21D910B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56CA-B1F2-41B3-B024-C732A8C0C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225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E7B86-3A0F-4AF2-8C0C-96DDD21D910B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56CA-B1F2-41B3-B024-C732A8C0C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431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E7B86-3A0F-4AF2-8C0C-96DDD21D910B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656CA-B1F2-41B3-B024-C732A8C0C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275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" y="203200"/>
            <a:ext cx="1150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города Москвы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общеобразовательное учреждение города Москвы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«Гимназия №1505»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«Московская городская педагогическая гимназия-лаборатория»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900" y="2794000"/>
            <a:ext cx="1150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РЕФЕРАТ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тему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языки программирования и их классификация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" y="4784635"/>
            <a:ext cx="1150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Блохина Ксения Романовна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Павлова Александра Андреевна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" y="6146800"/>
            <a:ext cx="1150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23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600" y="304800"/>
            <a:ext cx="1153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378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" y="282832"/>
            <a:ext cx="1154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900" y="1552316"/>
            <a:ext cx="11544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моего реферата является изучение языков программирования и их классификации.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" y="2729467"/>
            <a:ext cx="11544300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600"/>
              </a:spcAft>
            </a:pPr>
            <a:r>
              <a:rPr lang="ru-RU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моего реферата: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Собрать информацию о возможных классификациях языков программирования.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Систематизировать эту информацию.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каждой классификации подобрать примеры языков, привести описание структуры языка.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каждому типу языков выделить наиболее эффективную область использования.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26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300" y="304800"/>
            <a:ext cx="1153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8300" y="2463800"/>
            <a:ext cx="11531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Введение………………………………………………………………………………………………………………………3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…………………………………………………………………………………………………………………………4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………………………………………………………………………………………………………………………..6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Заключение…………………………………………………………………………………………………………………..12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литературных источников…………………………………………………………………………………………13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89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" y="292100"/>
            <a:ext cx="1153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342900" y="1651000"/>
            <a:ext cx="11531600" cy="2858532"/>
            <a:chOff x="342900" y="1651000"/>
            <a:chExt cx="11531600" cy="2858532"/>
          </a:xfrm>
        </p:grpSpPr>
        <p:sp>
          <p:nvSpPr>
            <p:cNvPr id="3" name="TextBox 2"/>
            <p:cNvSpPr txBox="1"/>
            <p:nvPr/>
          </p:nvSpPr>
          <p:spPr>
            <a:xfrm>
              <a:off x="342900" y="1651000"/>
              <a:ext cx="1153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Классификация языков программирования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Прямая со стрелкой 8"/>
            <p:cNvCxnSpPr>
              <a:stCxn id="3" idx="2"/>
              <a:endCxn id="19" idx="0"/>
            </p:cNvCxnSpPr>
            <p:nvPr/>
          </p:nvCxnSpPr>
          <p:spPr>
            <a:xfrm>
              <a:off x="6108700" y="2020332"/>
              <a:ext cx="3965575" cy="8972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>
              <a:stCxn id="3" idx="2"/>
            </p:cNvCxnSpPr>
            <p:nvPr/>
          </p:nvCxnSpPr>
          <p:spPr>
            <a:xfrm>
              <a:off x="6108700" y="2020332"/>
              <a:ext cx="0" cy="211986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>
              <a:endCxn id="17" idx="0"/>
            </p:cNvCxnSpPr>
            <p:nvPr/>
          </p:nvCxnSpPr>
          <p:spPr>
            <a:xfrm flipH="1">
              <a:off x="2016125" y="2020332"/>
              <a:ext cx="4092574" cy="87526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42900" y="2895600"/>
              <a:ext cx="3346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Уровень языка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274050" y="2917567"/>
              <a:ext cx="3600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Поколения языка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521199" y="4140200"/>
              <a:ext cx="317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Направленность языка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094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" y="279400"/>
            <a:ext cx="1153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5" name="Группа 84"/>
          <p:cNvGrpSpPr/>
          <p:nvPr/>
        </p:nvGrpSpPr>
        <p:grpSpPr>
          <a:xfrm>
            <a:off x="-171450" y="741065"/>
            <a:ext cx="12232679" cy="5635367"/>
            <a:chOff x="-171450" y="741065"/>
            <a:chExt cx="12232679" cy="5635367"/>
          </a:xfrm>
        </p:grpSpPr>
        <p:grpSp>
          <p:nvGrpSpPr>
            <p:cNvPr id="45" name="Группа 44"/>
            <p:cNvGrpSpPr/>
            <p:nvPr/>
          </p:nvGrpSpPr>
          <p:grpSpPr>
            <a:xfrm>
              <a:off x="-171450" y="741065"/>
              <a:ext cx="12045950" cy="5074504"/>
              <a:chOff x="-171450" y="1092200"/>
              <a:chExt cx="12045950" cy="5074504"/>
            </a:xfrm>
          </p:grpSpPr>
          <p:grpSp>
            <p:nvGrpSpPr>
              <p:cNvPr id="3" name="Группа 2"/>
              <p:cNvGrpSpPr/>
              <p:nvPr/>
            </p:nvGrpSpPr>
            <p:grpSpPr>
              <a:xfrm>
                <a:off x="342900" y="1092200"/>
                <a:ext cx="11531600" cy="2858532"/>
                <a:chOff x="342900" y="1651000"/>
                <a:chExt cx="11531600" cy="2858532"/>
              </a:xfrm>
            </p:grpSpPr>
            <p:sp>
              <p:nvSpPr>
                <p:cNvPr id="4" name="TextBox 3"/>
                <p:cNvSpPr txBox="1"/>
                <p:nvPr/>
              </p:nvSpPr>
              <p:spPr>
                <a:xfrm>
                  <a:off x="342900" y="1651000"/>
                  <a:ext cx="11531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Классификация языков программирования</a:t>
                  </a:r>
                  <a:endPara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5" name="Прямая со стрелкой 4"/>
                <p:cNvCxnSpPr>
                  <a:stCxn id="4" idx="2"/>
                  <a:endCxn id="9" idx="0"/>
                </p:cNvCxnSpPr>
                <p:nvPr/>
              </p:nvCxnSpPr>
              <p:spPr>
                <a:xfrm>
                  <a:off x="6108700" y="2020332"/>
                  <a:ext cx="3965575" cy="897235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Прямая со стрелкой 5"/>
                <p:cNvCxnSpPr>
                  <a:stCxn id="4" idx="2"/>
                </p:cNvCxnSpPr>
                <p:nvPr/>
              </p:nvCxnSpPr>
              <p:spPr>
                <a:xfrm>
                  <a:off x="6108700" y="2020332"/>
                  <a:ext cx="0" cy="2119868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Прямая со стрелкой 6"/>
                <p:cNvCxnSpPr/>
                <p:nvPr/>
              </p:nvCxnSpPr>
              <p:spPr>
                <a:xfrm flipH="1">
                  <a:off x="2016125" y="2020332"/>
                  <a:ext cx="4092574" cy="875268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8" name="TextBox 7"/>
                <p:cNvSpPr txBox="1"/>
                <p:nvPr/>
              </p:nvSpPr>
              <p:spPr>
                <a:xfrm>
                  <a:off x="342900" y="2895600"/>
                  <a:ext cx="33464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Уровень языка</a:t>
                  </a:r>
                  <a:endPara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8274050" y="2917567"/>
                  <a:ext cx="36004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Поколения языка</a:t>
                  </a:r>
                  <a:endPara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4521199" y="4140200"/>
                  <a:ext cx="3175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Направленность языка</a:t>
                  </a:r>
                  <a:endPara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12" name="Прямая со стрелкой 11"/>
              <p:cNvCxnSpPr>
                <a:stCxn id="8" idx="2"/>
              </p:cNvCxnSpPr>
              <p:nvPr/>
            </p:nvCxnSpPr>
            <p:spPr>
              <a:xfrm flipH="1">
                <a:off x="800100" y="2706132"/>
                <a:ext cx="1216025" cy="73556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-171450" y="3441700"/>
                <a:ext cx="201612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Языки низкого уровня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6" name="Прямая со стрелкой 15"/>
              <p:cNvCxnSpPr>
                <a:stCxn id="8" idx="2"/>
              </p:cNvCxnSpPr>
              <p:nvPr/>
            </p:nvCxnSpPr>
            <p:spPr>
              <a:xfrm>
                <a:off x="2016125" y="2706132"/>
                <a:ext cx="1095375" cy="73556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2235200" y="3441700"/>
                <a:ext cx="1930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Языки высокого уровня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2" name="Прямая со стрелкой 21"/>
              <p:cNvCxnSpPr>
                <a:stCxn id="14" idx="2"/>
              </p:cNvCxnSpPr>
              <p:nvPr/>
            </p:nvCxnSpPr>
            <p:spPr>
              <a:xfrm flipH="1">
                <a:off x="444500" y="4088031"/>
                <a:ext cx="392113" cy="115706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4" name="TextBox 23"/>
              <p:cNvSpPr txBox="1"/>
              <p:nvPr/>
            </p:nvSpPr>
            <p:spPr>
              <a:xfrm>
                <a:off x="-171450" y="5245100"/>
                <a:ext cx="17145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Ассемблер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6" name="Прямая со стрелкой 25"/>
              <p:cNvCxnSpPr>
                <a:stCxn id="14" idx="2"/>
              </p:cNvCxnSpPr>
              <p:nvPr/>
            </p:nvCxnSpPr>
            <p:spPr>
              <a:xfrm>
                <a:off x="836613" y="4088031"/>
                <a:ext cx="514350" cy="73556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738982" y="4823599"/>
                <a:ext cx="12549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Java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0" name="Прямая со стрелкой 29"/>
              <p:cNvCxnSpPr>
                <a:stCxn id="20" idx="2"/>
              </p:cNvCxnSpPr>
              <p:nvPr/>
            </p:nvCxnSpPr>
            <p:spPr>
              <a:xfrm flipH="1">
                <a:off x="2563812" y="4088031"/>
                <a:ext cx="636588" cy="134173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1725215" y="5429766"/>
                <a:ext cx="16771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Фортран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4" name="Прямая со стрелкой 33"/>
              <p:cNvCxnSpPr>
                <a:stCxn id="20" idx="2"/>
              </p:cNvCxnSpPr>
              <p:nvPr/>
            </p:nvCxnSpPr>
            <p:spPr>
              <a:xfrm>
                <a:off x="3200400" y="4088031"/>
                <a:ext cx="609004" cy="60616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3078162" y="4691965"/>
                <a:ext cx="15351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Кобол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8" name="Прямая со стрелкой 37"/>
              <p:cNvCxnSpPr>
                <a:stCxn id="20" idx="2"/>
              </p:cNvCxnSpPr>
              <p:nvPr/>
            </p:nvCxnSpPr>
            <p:spPr>
              <a:xfrm>
                <a:off x="3200400" y="4088031"/>
                <a:ext cx="488950" cy="171020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0" name="TextBox 39"/>
              <p:cNvSpPr txBox="1"/>
              <p:nvPr/>
            </p:nvSpPr>
            <p:spPr>
              <a:xfrm>
                <a:off x="2992438" y="5797372"/>
                <a:ext cx="15287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Пролог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42" name="Прямая со стрелкой 41"/>
              <p:cNvCxnSpPr>
                <a:stCxn id="10" idx="2"/>
              </p:cNvCxnSpPr>
              <p:nvPr/>
            </p:nvCxnSpPr>
            <p:spPr>
              <a:xfrm flipH="1">
                <a:off x="5640785" y="3950732"/>
                <a:ext cx="467914" cy="52790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4" name="TextBox 43"/>
              <p:cNvSpPr txBox="1"/>
              <p:nvPr/>
            </p:nvSpPr>
            <p:spPr>
              <a:xfrm>
                <a:off x="4445992" y="4495031"/>
                <a:ext cx="22342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Процедурные языки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47" name="Прямая со стрелкой 46"/>
            <p:cNvCxnSpPr>
              <a:stCxn id="10" idx="2"/>
            </p:cNvCxnSpPr>
            <p:nvPr/>
          </p:nvCxnSpPr>
          <p:spPr>
            <a:xfrm>
              <a:off x="6108699" y="3599597"/>
              <a:ext cx="1119586" cy="105753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6108699" y="4710162"/>
              <a:ext cx="25038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Непроцедурные языки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1" name="Прямая со стрелкой 50"/>
            <p:cNvCxnSpPr>
              <a:stCxn id="44" idx="2"/>
            </p:cNvCxnSpPr>
            <p:nvPr/>
          </p:nvCxnSpPr>
          <p:spPr>
            <a:xfrm flipH="1">
              <a:off x="4534394" y="4513228"/>
              <a:ext cx="1028702" cy="149387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3504902" y="6007100"/>
              <a:ext cx="15716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Структурные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5" name="Прямая со стрелкой 54"/>
            <p:cNvCxnSpPr>
              <a:stCxn id="44" idx="2"/>
            </p:cNvCxnSpPr>
            <p:nvPr/>
          </p:nvCxnSpPr>
          <p:spPr>
            <a:xfrm>
              <a:off x="5563096" y="4513228"/>
              <a:ext cx="88402" cy="83690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4875903" y="5271025"/>
              <a:ext cx="17166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Операционные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9" name="Прямая со стрелкой 58"/>
            <p:cNvCxnSpPr>
              <a:stCxn id="49" idx="2"/>
            </p:cNvCxnSpPr>
            <p:nvPr/>
          </p:nvCxnSpPr>
          <p:spPr>
            <a:xfrm flipH="1">
              <a:off x="6680200" y="5079494"/>
              <a:ext cx="680442" cy="85330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5651498" y="5989428"/>
              <a:ext cx="19697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Функциональные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3" name="Прямая со стрелкой 62"/>
            <p:cNvCxnSpPr>
              <a:stCxn id="49" idx="2"/>
            </p:cNvCxnSpPr>
            <p:nvPr/>
          </p:nvCxnSpPr>
          <p:spPr>
            <a:xfrm>
              <a:off x="7360642" y="5079494"/>
              <a:ext cx="429419" cy="42441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7133333" y="5534799"/>
              <a:ext cx="15721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Логические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7" name="Прямая со стрелкой 66"/>
            <p:cNvCxnSpPr>
              <a:stCxn id="9" idx="2"/>
            </p:cNvCxnSpPr>
            <p:nvPr/>
          </p:nvCxnSpPr>
          <p:spPr>
            <a:xfrm flipH="1">
              <a:off x="8612584" y="2376964"/>
              <a:ext cx="1461691" cy="71360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7424141" y="3118197"/>
              <a:ext cx="2713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Языки первого поколения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0" name="Прямая со стрелкой 69"/>
            <p:cNvCxnSpPr>
              <a:stCxn id="9" idx="2"/>
            </p:cNvCxnSpPr>
            <p:nvPr/>
          </p:nvCxnSpPr>
          <p:spPr>
            <a:xfrm>
              <a:off x="10074275" y="2376964"/>
              <a:ext cx="898525" cy="10367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9343429" y="3484612"/>
              <a:ext cx="271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Языки второго поколения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4" name="Прямая со стрелкой 73"/>
            <p:cNvCxnSpPr>
              <a:stCxn id="9" idx="2"/>
            </p:cNvCxnSpPr>
            <p:nvPr/>
          </p:nvCxnSpPr>
          <p:spPr>
            <a:xfrm flipH="1">
              <a:off x="9639299" y="2376964"/>
              <a:ext cx="434976" cy="18517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8684617" y="4220359"/>
              <a:ext cx="29063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Языки третьего поколения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8" name="Прямая со стрелкой 77"/>
            <p:cNvCxnSpPr>
              <a:stCxn id="9" idx="2"/>
            </p:cNvCxnSpPr>
            <p:nvPr/>
          </p:nvCxnSpPr>
          <p:spPr>
            <a:xfrm>
              <a:off x="10074275" y="2376964"/>
              <a:ext cx="796925" cy="25547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8955087" y="4964520"/>
              <a:ext cx="303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Языки четвертого поколения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2" name="Прямая со стрелкой 81"/>
            <p:cNvCxnSpPr>
              <a:stCxn id="9" idx="2"/>
            </p:cNvCxnSpPr>
            <p:nvPr/>
          </p:nvCxnSpPr>
          <p:spPr>
            <a:xfrm flipH="1">
              <a:off x="9712325" y="2376964"/>
              <a:ext cx="361950" cy="332330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>
              <a:off x="8811120" y="5705764"/>
              <a:ext cx="26533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Языки пятого поколения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217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" y="254000"/>
            <a:ext cx="1150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03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" y="3111500"/>
            <a:ext cx="1153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77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175</Words>
  <Application>Microsoft Office PowerPoint</Application>
  <PresentationFormat>Широкоэкранный</PresentationFormat>
  <Paragraphs>56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Ксения Смирнова</dc:creator>
  <cp:lastModifiedBy>Ксения Смирнова</cp:lastModifiedBy>
  <cp:revision>7</cp:revision>
  <dcterms:created xsi:type="dcterms:W3CDTF">2017-04-03T19:29:35Z</dcterms:created>
  <dcterms:modified xsi:type="dcterms:W3CDTF">2017-04-03T20:22:33Z</dcterms:modified>
</cp:coreProperties>
</file>