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72" r:id="rId11"/>
    <p:sldId id="269" r:id="rId12"/>
    <p:sldId id="268" r:id="rId13"/>
    <p:sldId id="270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1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0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8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46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1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89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3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DB39EA-2F4D-4E4C-934B-392455AEF7C1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7ADB77-60AE-4B06-BB42-BD924D7A293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86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o.rudn.ru/nfpk/inf/inf9.html" TargetMode="External"/><Relationship Id="rId2" Type="http://schemas.openxmlformats.org/officeDocument/2006/relationships/hyperlink" Target="http://edu.alnam.ru/book_dpr.php?id=1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nancial-opp.ru/shpargalki-po-planirovaniyu-na-predpriyatii/30-shpargalki-po-operativnoproizvodstvennomu/708-zadacha-o-dvuh-stankah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38162" y="391929"/>
            <a:ext cx="7129463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ГБОУ Гимназия № 1505 </a:t>
            </a:r>
          </a:p>
          <a:p>
            <a:pPr algn="ctr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«Московская городская педагогическая гимназия – лаборатория»</a:t>
            </a:r>
          </a:p>
          <a:p>
            <a:pPr>
              <a:spcBef>
                <a:spcPct val="50000"/>
              </a:spcBef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97722" y="2610382"/>
            <a:ext cx="72009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3497263" algn="l"/>
              </a:tabLst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Диплом</a:t>
            </a:r>
          </a:p>
          <a:p>
            <a:pPr algn="ctr">
              <a:spcBef>
                <a:spcPct val="50000"/>
              </a:spcBef>
              <a:tabLst>
                <a:tab pos="3497263" algn="l"/>
              </a:tabLst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Компьютерное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моделирование в экономике: задачи теории расписаний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12268" y="4432133"/>
            <a:ext cx="312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i="1" dirty="0"/>
              <a:t>Автор</a:t>
            </a:r>
            <a:r>
              <a:rPr lang="ru-RU" altLang="ru-RU" dirty="0"/>
              <a:t>: </a:t>
            </a:r>
            <a:r>
              <a:rPr lang="ru-RU" altLang="ru-RU" dirty="0" smtClean="0"/>
              <a:t>Стулова Елена, </a:t>
            </a:r>
            <a:r>
              <a:rPr lang="ru-RU" altLang="ru-RU" dirty="0"/>
              <a:t>ученица 10 класса «А»</a:t>
            </a:r>
          </a:p>
          <a:p>
            <a:pPr algn="just"/>
            <a:r>
              <a:rPr lang="ru-RU" altLang="ru-RU" i="1" dirty="0"/>
              <a:t>Руководитель:  </a:t>
            </a:r>
            <a:r>
              <a:rPr lang="ru-RU" altLang="ru-RU" dirty="0" err="1"/>
              <a:t>Пяткина</a:t>
            </a:r>
            <a:r>
              <a:rPr lang="ru-RU" altLang="ru-RU" dirty="0"/>
              <a:t> Г.А.</a:t>
            </a: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1061210" y="5588012"/>
            <a:ext cx="7273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dirty="0"/>
              <a:t>Москва</a:t>
            </a:r>
          </a:p>
          <a:p>
            <a:pPr algn="ctr"/>
            <a:r>
              <a:rPr lang="ru-RU" altLang="ru-RU" sz="22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8129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218" y="1588691"/>
            <a:ext cx="5624945" cy="4651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3458" y="1092995"/>
            <a:ext cx="412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Изначальный вид формы </a:t>
            </a:r>
            <a:r>
              <a:rPr lang="en-US" dirty="0" smtClean="0"/>
              <a:t>Delphi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4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64" y="1510145"/>
            <a:ext cx="6040581" cy="4710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647571" y="1053722"/>
            <a:ext cx="218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Алгоритм Джонсона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1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17" y="1510144"/>
            <a:ext cx="6012873" cy="4738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7571" y="1053722"/>
            <a:ext cx="218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Алгоритм Джонсона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6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110" y="1510143"/>
            <a:ext cx="5957454" cy="4735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7571" y="1053722"/>
            <a:ext cx="218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Алгоритм Джонсона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6140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Изученная литература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59568" y="1209090"/>
            <a:ext cx="867359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Книги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Поляков, К.Ю. Информатика. Углублённый уровень: учебник для 11 класса: в 2 ч. Ч.1 / К.Ю. Поляков, Е. А. Ерёмин. – М.: БИНОМ. Лаборатория знаний, 2013. -240с.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Угринович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Н.Д. Исследование информационных моделей. Элективный курс: Учебное пособие. / Н.Д.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Угринович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- 2-е изд., исп. и доп. - М.: БИНОМ. Лаборатория знаний, 2006. – 200с.: ил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Электронные ресурсы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А. А.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Корбут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Ю. Ю.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Финкельштейн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Дискретное программирование, Серия «Экономико-математическая библиотека» [Электронный ресурс]. 1969. — 368 с. – Режим доступа: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http://edu.alnam.ru/book_dpr.php?id=15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Института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дистантного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образования Российского университета дружбы народов, Информационное моделирование [Электронный ресурс]. -2006. -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http://www.ido.rudn.ru/nfpk/inf/inf9.html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Шпаргалки по дисциплине планирование на предприятии, Плановый баланс доходов и расходов предприятия [Электронный ресурс]. -2006-20012. – Режим доступа: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http://financial-opp.ru/shpargalki-po-planirovaniyu-na-predpriyatii/30-shpargalki-po-operativnoproizvodstvennomu/708-zadacha-o-dvuh-stankah.html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9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75540" y="2121486"/>
            <a:ext cx="64087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251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88154" y="445155"/>
            <a:ext cx="576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Тема диплома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790" y="1519518"/>
            <a:ext cx="793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Теория расписаний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это один из разделов математики, в котором рассматриваются проблемы упорядочения.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7401" y="3106270"/>
            <a:ext cx="3809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теории расписаний</a:t>
            </a:r>
            <a:endParaRPr lang="ru-R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930153" y="3506381"/>
            <a:ext cx="363071" cy="500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433918" y="3506380"/>
            <a:ext cx="366966" cy="500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52983" y="4174123"/>
            <a:ext cx="1961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о шлюзе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7452" y="4108111"/>
            <a:ext cx="264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о двух станках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8551" y="366663"/>
            <a:ext cx="3750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диплома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s://localsharingtree.com/wp-content/uploads/2014/05/shutterstock_1510395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6716"/>
            <a:ext cx="3724835" cy="356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01353" y="1347964"/>
            <a:ext cx="453165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Весь мир зависит от задач теории расписаний. Без них прекратится работа общественного транспорта, кораблей, без них работа больших производственных предприятий перестанет быть быстрой и эффективной. Но теория расписаний владеет и нашей повседневной жизнью, каждый день от нас требуется найти наиболее быстрое и наименее затратное решение среди большого количества вариантов и комбинаций.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235401" y="478616"/>
            <a:ext cx="313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 диплома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www.adv-usa.com/wp-content/uploads/Depositphotos_6928914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72" y="3110534"/>
            <a:ext cx="2614037" cy="319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3036" y="1532965"/>
            <a:ext cx="78396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Иногда нам требуется найти решение здесь и сейчас, но большое количество данных и условий в задаче мешают сделать это.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190" y="614149"/>
            <a:ext cx="256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диплома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094"/>
            <a:ext cx="3787522" cy="35692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6517" y="1477432"/>
            <a:ext cx="82027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Целью диплома является изучение алгоритма решения задач теории расписания, а также создание моделей, которые помогут в решении задач конкретных типов.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20" y="532263"/>
            <a:ext cx="52028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Объект и предмет исследования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://www.gmtfutures.com/wp-content/uploads/2014/06/Fotolia_4811872_Subscription_X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5" y="1075763"/>
            <a:ext cx="3414554" cy="454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0829" y="2010516"/>
            <a:ext cx="54542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Объектом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моего исследования служат задачи теории расписаний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Предметом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служит изучение моделей задач теории расписаний и 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решений.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диплома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://sem-okt.ru/wp-content/uploads/2016/10/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83" y="2990700"/>
            <a:ext cx="2520517" cy="33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6294" y="966632"/>
            <a:ext cx="814352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-Изучить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литературу по данной теме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-Изучить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модели и этапы разработки информационной модели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-Разобраться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задачах теории расписаний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-Разобраться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подробнее в алгоритме Джонсона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-Создать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математическую модель для алгоритма Джонсона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-Проанализировать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полученную модель</a:t>
            </a:r>
          </a:p>
          <a:p>
            <a:pPr lvl="0"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-Написать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единый текст диплома</a:t>
            </a:r>
          </a:p>
          <a:p>
            <a:pPr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4356" y="421839"/>
            <a:ext cx="303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858" y="1156448"/>
            <a:ext cx="82405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создания программы мне потребуются знания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 построении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</a:t>
            </a:r>
            <a:endParaRPr lang="ru-R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теории расписаний применяют для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ускорения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выполнения комплекса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работ.</a:t>
            </a:r>
            <a:endParaRPr lang="ru-R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Существуют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два основных типа задач теории расписаний: задача о двух станках и задача 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шлюзе</a:t>
            </a:r>
            <a:endParaRPr lang="ru-R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решения задачи о двух станках существует алгоритм Джонсона, который позволяет значительно уменьшить время на обработку деталей.</a:t>
            </a:r>
          </a:p>
        </p:txBody>
      </p:sp>
    </p:spTree>
    <p:extLst>
      <p:ext uri="{BB962C8B-B14F-4D97-AF65-F5344CB8AC3E}">
        <p14:creationId xmlns:p14="http://schemas.microsoft.com/office/powerpoint/2010/main" val="1249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10" y="504967"/>
            <a:ext cx="27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859" y="1156448"/>
            <a:ext cx="82543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создания программы – показать работу алгоритма Джонсона по решению задачи о двух станках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разработки программы мне потребовались следующие компоненты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Delphi: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alt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  <a:r>
              <a:rPr lang="ru-RU" alt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кнопка, после нажатия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которой совершается заданное 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действие;</a:t>
            </a:r>
          </a:p>
          <a:p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alt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метка или подпись,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неактивное текстовое поле;</a:t>
            </a:r>
          </a:p>
          <a:p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alt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поле, в которое вводятся и выводятся данные;</a:t>
            </a:r>
          </a:p>
          <a:p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en-US" altLang="ru-RU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StringGrid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таблица, содержащая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449</TotalTime>
  <Words>562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16</cp:revision>
  <dcterms:created xsi:type="dcterms:W3CDTF">2016-12-17T09:22:11Z</dcterms:created>
  <dcterms:modified xsi:type="dcterms:W3CDTF">2017-04-17T08:42:58Z</dcterms:modified>
</cp:coreProperties>
</file>