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howGuides="1">
      <p:cViewPr>
        <p:scale>
          <a:sx n="73" d="100"/>
          <a:sy n="73" d="100"/>
        </p:scale>
        <p:origin x="-1398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43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2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3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27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46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6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6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33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5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3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8BB33-E8C0-48EA-AC1F-C876D4B33C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2E1B-B22C-4221-AFD9-550DD4A1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31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lovky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568952" cy="1008112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описание Соловецких островов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594928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Фёдорова Ирина 9А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research.gym1505.ru/sites/default/files/research/res-6190/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69599"/>
            <a:ext cx="5888309" cy="436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1653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2017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360" y="548680"/>
            <a:ext cx="853812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857" y="1340768"/>
            <a:ext cx="6838286" cy="484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1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008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040560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культурной ценности под охраной ЮНЕСКО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не проводились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проводились комплексные описания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Соловецких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островов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природных и культурных ценностей 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Возможный потенциал  экономического развития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1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008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040560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описание территории Соловецких островов Архангельской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природного и культурного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00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Физико-географическое описание: общие сведения, геологическое строение, рельеф, климат, внутренние воды, флору и фауну, особенности территории и освоение ее человеком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Социально-экономическое: промышленность, транспорт, сельское хозяйство, население и жизнь на острове и  туризм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Предложить возможные варианты использования их природного и культурного потенциала</a:t>
            </a:r>
          </a:p>
          <a:p>
            <a:pPr marL="514350" indent="-514350" algn="just"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00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физико-географического и социально-экономического описания Соловецких островов было установлено, что на этой территории практически невозможно дальнейшее экономическое развитие. Но один из способов улучшения территории – частичная замена дизельной электростанции на солнечные батареи.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7200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список литературы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112568"/>
          </a:xfrm>
        </p:spPr>
        <p:txBody>
          <a:bodyPr>
            <a:normAutofit/>
          </a:bodyPr>
          <a:lstStyle/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журнала «Вокруг света»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/>
              <a:t>Россия. </a:t>
            </a:r>
            <a:r>
              <a:rPr lang="ru-RU" dirty="0" smtClean="0"/>
              <a:t>Соловки»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Соловецких островов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http://www.solovky.ru/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«Ландшафты СССР» А.Г. Исаченко</a:t>
            </a:r>
          </a:p>
          <a:p>
            <a:pPr marL="514350" indent="-514350" algn="just"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«Физическая география СССР» Ф.Н. Мильков </a:t>
            </a:r>
          </a:p>
        </p:txBody>
      </p:sp>
    </p:spTree>
    <p:extLst>
      <p:ext uri="{BB962C8B-B14F-4D97-AF65-F5344CB8AC3E}">
        <p14:creationId xmlns:p14="http://schemas.microsoft.com/office/powerpoint/2010/main" val="188417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187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Комплексное описание Соловецких островов </vt:lpstr>
      <vt:lpstr>Расположение</vt:lpstr>
      <vt:lpstr>Актуальность</vt:lpstr>
      <vt:lpstr>Цель</vt:lpstr>
      <vt:lpstr>Задачи</vt:lpstr>
      <vt:lpstr>Заключение</vt:lpstr>
      <vt:lpstr>Основной список литературы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Комплексное описание Соловецких островов</dc:title>
  <dc:creator>Kostya</dc:creator>
  <cp:lastModifiedBy>Kostya</cp:lastModifiedBy>
  <cp:revision>26</cp:revision>
  <dcterms:created xsi:type="dcterms:W3CDTF">2017-04-02T15:23:24Z</dcterms:created>
  <dcterms:modified xsi:type="dcterms:W3CDTF">2017-04-03T21:19:34Z</dcterms:modified>
</cp:coreProperties>
</file>