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7" r:id="rId2"/>
    <p:sldId id="258" r:id="rId3"/>
    <p:sldId id="259" r:id="rId4"/>
    <p:sldId id="260" r:id="rId5"/>
    <p:sldId id="271" r:id="rId6"/>
    <p:sldId id="261" r:id="rId7"/>
    <p:sldId id="262" r:id="rId8"/>
    <p:sldId id="263" r:id="rId9"/>
    <p:sldId id="264" r:id="rId10"/>
    <p:sldId id="269" r:id="rId11"/>
    <p:sldId id="265" r:id="rId12"/>
    <p:sldId id="270" r:id="rId13"/>
    <p:sldId id="266" r:id="rId14"/>
    <p:sldId id="267" r:id="rId15"/>
    <p:sldId id="272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title>
      <c:tx>
        <c:rich>
          <a:bodyPr/>
          <a:lstStyle/>
          <a:p>
            <a:pPr>
              <a:defRPr/>
            </a:pPr>
            <a:r>
              <a:rPr lang="ru-RU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Музыкальный театр им. К.С. Станиславского и В. И. Немировича Данченко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aseline="0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Лист1!$A$1:$B$1</c:f>
              <c:strCache>
                <c:ptCount val="2"/>
                <c:pt idx="0">
                  <c:v>Классический балет</c:v>
                </c:pt>
                <c:pt idx="1">
                  <c:v>Современный балет</c:v>
                </c:pt>
              </c:strCache>
            </c:strRef>
          </c:cat>
          <c:val>
            <c:numRef>
              <c:f>Лист1!$A$2:$B$2</c:f>
              <c:numCache>
                <c:formatCode>0%</c:formatCode>
                <c:ptCount val="2"/>
                <c:pt idx="0">
                  <c:v>0.82000000000000028</c:v>
                </c:pt>
                <c:pt idx="1">
                  <c:v>0.18000000000000008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380686789151363"/>
          <c:y val="0.49753280839895053"/>
          <c:w val="0.35952646544182026"/>
          <c:h val="0.25076771653543278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olidFill>
      <a:srgbClr val="FBEEC9">
        <a:lumMod val="90000"/>
        <a:alpha val="0"/>
      </a:srgbClr>
    </a:solidFill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baseline="0">
                <a:latin typeface="Times New Roman" pitchFamily="18" charset="0"/>
                <a:cs typeface="Times New Roman" pitchFamily="18" charset="0"/>
              </a:rPr>
              <a:t>Музыкальный театр им. К.С. Станиславского и В. И. Немировича Данченко</a:t>
            </a:r>
            <a:r>
              <a:rPr lang="ru-RU" sz="1800" b="1" i="0" baseline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layout>
        <c:manualLayout>
          <c:xMode val="edge"/>
          <c:yMode val="edge"/>
          <c:x val="7.4937572427506705E-2"/>
          <c:y val="2.4917494084815382E-2"/>
        </c:manualLayout>
      </c:layout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Лист1!$C$1:$D$1</c:f>
              <c:strCache>
                <c:ptCount val="2"/>
                <c:pt idx="0">
                  <c:v>Первоночальная версия балета</c:v>
                </c:pt>
                <c:pt idx="1">
                  <c:v>Балет с хореографическими правками</c:v>
                </c:pt>
              </c:strCache>
            </c:strRef>
          </c:cat>
          <c:val>
            <c:numRef>
              <c:f>Лист1!$C$2:$D$2</c:f>
              <c:numCache>
                <c:formatCode>0%</c:formatCode>
                <c:ptCount val="2"/>
                <c:pt idx="0">
                  <c:v>0.7100000000000003</c:v>
                </c:pt>
                <c:pt idx="1">
                  <c:v>0.29000000000000015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6521937882764595"/>
          <c:y val="0.449380650335375"/>
          <c:w val="0.33478062117235408"/>
          <c:h val="0.42103018372703432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FFFA-C556-4619-95C5-6B86337C5750}" type="datetimeFigureOut">
              <a:rPr lang="ru-RU" smtClean="0"/>
              <a:pPr/>
              <a:t>05.04.2017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B29A900-A61F-4A3F-ADCD-C0B38F0B69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FFFA-C556-4619-95C5-6B86337C5750}" type="datetimeFigureOut">
              <a:rPr lang="ru-RU" smtClean="0"/>
              <a:pPr/>
              <a:t>05.04.2017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A900-A61F-4A3F-ADCD-C0B38F0B69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FFFA-C556-4619-95C5-6B86337C5750}" type="datetimeFigureOut">
              <a:rPr lang="ru-RU" smtClean="0"/>
              <a:pPr/>
              <a:t>05.04.2017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A900-A61F-4A3F-ADCD-C0B38F0B69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FFFA-C556-4619-95C5-6B86337C5750}" type="datetimeFigureOut">
              <a:rPr lang="ru-RU" smtClean="0"/>
              <a:pPr/>
              <a:t>05.04.2017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B29A900-A61F-4A3F-ADCD-C0B38F0B69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FFFA-C556-4619-95C5-6B86337C5750}" type="datetimeFigureOut">
              <a:rPr lang="ru-RU" smtClean="0"/>
              <a:pPr/>
              <a:t>05.04.2017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A900-A61F-4A3F-ADCD-C0B38F0B69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FFFA-C556-4619-95C5-6B86337C5750}" type="datetimeFigureOut">
              <a:rPr lang="ru-RU" smtClean="0"/>
              <a:pPr/>
              <a:t>05.04.2017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A900-A61F-4A3F-ADCD-C0B38F0B69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FFFA-C556-4619-95C5-6B86337C5750}" type="datetimeFigureOut">
              <a:rPr lang="ru-RU" smtClean="0"/>
              <a:pPr/>
              <a:t>05.04.2017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B29A900-A61F-4A3F-ADCD-C0B38F0B69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FFFA-C556-4619-95C5-6B86337C5750}" type="datetimeFigureOut">
              <a:rPr lang="ru-RU" smtClean="0"/>
              <a:pPr/>
              <a:t>05.04.2017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A900-A61F-4A3F-ADCD-C0B38F0B69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FFFA-C556-4619-95C5-6B86337C5750}" type="datetimeFigureOut">
              <a:rPr lang="ru-RU" smtClean="0"/>
              <a:pPr/>
              <a:t>05.04.2017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A900-A61F-4A3F-ADCD-C0B38F0B69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FFFA-C556-4619-95C5-6B86337C5750}" type="datetimeFigureOut">
              <a:rPr lang="ru-RU" smtClean="0"/>
              <a:pPr/>
              <a:t>05.04.2017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A900-A61F-4A3F-ADCD-C0B38F0B69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FFFA-C556-4619-95C5-6B86337C5750}" type="datetimeFigureOut">
              <a:rPr lang="ru-RU" smtClean="0"/>
              <a:pPr/>
              <a:t>05.04.2017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A900-A61F-4A3F-ADCD-C0B38F0B69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11FFFA-C556-4619-95C5-6B86337C5750}" type="datetimeFigureOut">
              <a:rPr lang="ru-RU" smtClean="0"/>
              <a:pPr/>
              <a:t>05.04.2017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29A900-A61F-4A3F-ADCD-C0B38F0B69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067944" y="3284984"/>
            <a:ext cx="4824536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7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Жарикова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Елизавета Андреевна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«Б»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9492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Москва, 2017 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864096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Тенденции развития современного русского балета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864096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русского балета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век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 descr="ab459e1ac90b.jpg"/>
          <p:cNvPicPr/>
          <p:nvPr/>
        </p:nvPicPr>
        <p:blipFill>
          <a:blip r:embed="rId2" cstate="print"/>
          <a:srcRect b="14324"/>
          <a:stretch>
            <a:fillRect/>
          </a:stretch>
        </p:blipFill>
        <p:spPr>
          <a:xfrm>
            <a:off x="971600" y="2060848"/>
            <a:ext cx="2057400" cy="2781300"/>
          </a:xfrm>
          <a:prstGeom prst="rect">
            <a:avLst/>
          </a:prstGeom>
        </p:spPr>
      </p:pic>
      <p:pic>
        <p:nvPicPr>
          <p:cNvPr id="5" name="Рисунок 4" descr="nizhinskij-vaclav.jpg"/>
          <p:cNvPicPr/>
          <p:nvPr/>
        </p:nvPicPr>
        <p:blipFill>
          <a:blip r:embed="rId3" cstate="print">
            <a:clrChange>
              <a:clrFrom>
                <a:srgbClr val="FFFFF0"/>
              </a:clrFrom>
              <a:clrTo>
                <a:srgbClr val="FFFFF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44208" y="2060848"/>
            <a:ext cx="2096244" cy="27759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Рисунок 5" descr="566307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47864" y="2708920"/>
            <a:ext cx="2714625" cy="2076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5616" y="52292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Анна Павлова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5157192"/>
            <a:ext cx="2164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Вацлав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Нижинский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79912" y="5229200"/>
            <a:ext cx="189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Майя Плисецкая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1988840"/>
            <a:ext cx="86409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Современный балет – это танец природной пластики и эксперимента. Главной особенностью такого направления стал отказ от традиций классического балета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48680"/>
            <a:ext cx="85689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Современный балет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4" descr="139436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47864" y="3501008"/>
            <a:ext cx="2512695" cy="295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Контемпорари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84482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Контемпорари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 из новых направлений модерна, который сочетает в себе элементы западного танца, элементы балета и  восточное искусство движения. Это танец без правил.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art_of_dance.jpg"/>
          <p:cNvPicPr>
            <a:picLocks noChangeAspect="1"/>
          </p:cNvPicPr>
          <p:nvPr/>
        </p:nvPicPr>
        <p:blipFill>
          <a:blip r:embed="rId2" cstate="print"/>
          <a:srcRect t="2315" b="5093"/>
          <a:stretch>
            <a:fillRect/>
          </a:stretch>
        </p:blipFill>
        <p:spPr>
          <a:xfrm>
            <a:off x="2627784" y="3429000"/>
            <a:ext cx="3888432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Статистика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556792"/>
          <a:ext cx="439248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499992" y="3140968"/>
          <a:ext cx="4860032" cy="3391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864095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1988840"/>
            <a:ext cx="83529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Тенденции развития современного русского балета: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1.Развитие и совершенствование нового современного балетного направления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2.Сохранение  культуры и старых традиций классического балета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Библиография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1889164"/>
            <a:ext cx="864096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200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iaghilev</a:t>
            </a:r>
            <a:r>
              <a:rPr kumimoji="0" lang="ru-RU" sz="200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art centre</a:t>
            </a:r>
            <a:r>
              <a:rPr kumimoji="0" lang="ru-RU" sz="200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http://art-diaghilev.com - ссылка актуальна на 10.12.16</a:t>
            </a:r>
            <a:endParaRPr kumimoji="0" lang="ru-RU" sz="200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Classic Ballet</a:t>
            </a:r>
            <a:r>
              <a:rPr kumimoji="0" lang="ru-RU" sz="200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http://plie.ru - ссылка актуальна на 10.12.16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Русский национальный культурный центр Народный дом - http://rusnardom.ru - ссылка актуальна на 22.12.16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колыбели русского балета - http://tanecwiki.com- ссылка актуальна на 22.12.16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Замостьянов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А.А  Балет в Большом! Разговор перед спектаклем. Москва: А-Тритона, 2011г.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Balleta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http://balleta.ru  - ссылка актуальна на  29.01.17 </a:t>
            </a:r>
            <a:endParaRPr kumimoji="0" lang="ru-RU" sz="200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348880"/>
            <a:ext cx="864096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1988840"/>
            <a:ext cx="85689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протяжений нескольких столетий повышался интерес к балету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к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искусству. Роль балета возрастала. На сегодняшний момент он достиг больших высот и имеет огромное значение в искусстве и  культуре всего мира.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1988840"/>
            <a:ext cx="86409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основе исторических сведений проанализировать развитие русского балета с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XVII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XXI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век и рассмотреть тенденции развития современного балета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Цель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871296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Задачи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23528" y="1883650"/>
            <a:ext cx="849694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одобрать и изучить материал об истории, о жанровых особенностях балета, о классическом танце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собрать информацию о современном направлении балета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рассмотреть и проанализировать репертуар российских театров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рассмотреть тенденции современного балетного искусства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работы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988840"/>
            <a:ext cx="864096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Первая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глава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ознакомительная информация о балете: основа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классического балета, жанровые особенности балета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Вторая глава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информация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 истории развития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русского балета с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XVII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века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Третья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информация об особенностях современного балета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новых балетных направлений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выводы о значении балета для русской культуры,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тенденциях развития современного  русского балета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8884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лат.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ballo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танцую) — вид сценического искусства, основными выразительными средствами которого являются неразрывно связанные между собой музыка и танец. </a:t>
            </a:r>
          </a:p>
        </p:txBody>
      </p:sp>
      <p:pic>
        <p:nvPicPr>
          <p:cNvPr id="16385" name="Picture 1" descr="C:\Users\Лизкович\Desktop\РЕФЕРАТ История русского балета\evgenij_svetlanov_muzika_iz_baleta_shelkunchik_harakteristicheskie_tantsi_mar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429000"/>
            <a:ext cx="3768609" cy="285809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Балет - 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Жанровые особенности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988840"/>
            <a:ext cx="85689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Классический танец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Пуанты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Либретто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Балетная музыка</a:t>
            </a:r>
          </a:p>
          <a:p>
            <a:pPr marL="342900" indent="-342900"/>
            <a:endParaRPr lang="ru-RU" dirty="0"/>
          </a:p>
        </p:txBody>
      </p:sp>
      <p:pic>
        <p:nvPicPr>
          <p:cNvPr id="6" name="Рисунок 5" descr="C:\Users\Лизкович\Desktop\РЕФЕРАТ История русского балета\leos_200051_20pointe_20shoe-2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2060848"/>
            <a:ext cx="2592288" cy="3312368"/>
          </a:xfrm>
          <a:prstGeom prst="rect">
            <a:avLst/>
          </a:prstGeom>
          <a:noFill/>
        </p:spPr>
      </p:pic>
      <p:sp>
        <p:nvSpPr>
          <p:cNvPr id="15363" name="AutoShape 3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5" name="AutoShape 5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7" name="AutoShape 7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39-261-B1010-5-VC217733_m_600x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060848"/>
            <a:ext cx="2265040" cy="3397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864096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Развитие русского балета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XIX 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век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Рисунок 6" descr="925253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2398395" cy="273367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475656" y="515719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Дидло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Marius_Petipa_-1898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36096" y="2132856"/>
            <a:ext cx="2428875" cy="27363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52120" y="52292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Мариус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Петипа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99112_dyagilev-balet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8" y="2060848"/>
            <a:ext cx="2088232" cy="2808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522920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Сергей Дягилев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01837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19872" y="2060848"/>
            <a:ext cx="2160240" cy="28083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47864" y="52292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Михаил Фокин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2-036-01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44208" y="2060848"/>
            <a:ext cx="1962150" cy="27717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72200" y="522920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Юрий Григорович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548680"/>
            <a:ext cx="864096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русского балета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век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578</TotalTime>
  <Words>394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Лизкович</dc:creator>
  <cp:lastModifiedBy>гость</cp:lastModifiedBy>
  <cp:revision>33</cp:revision>
  <dcterms:created xsi:type="dcterms:W3CDTF">2017-03-29T18:43:35Z</dcterms:created>
  <dcterms:modified xsi:type="dcterms:W3CDTF">2017-04-05T12:22:21Z</dcterms:modified>
</cp:coreProperties>
</file>