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Roboto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86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ru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ru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ru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ru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ru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latin typeface="Arial"/>
                <a:ea typeface="Arial"/>
                <a:cs typeface="Arial"/>
                <a:sym typeface="Arial"/>
              </a:rPr>
              <a:t>Полимеразная цепная реакция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370000" y="3044050"/>
            <a:ext cx="8520600" cy="119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ru" sz="2400">
                <a:latin typeface="Arial"/>
                <a:ea typeface="Arial"/>
                <a:cs typeface="Arial"/>
                <a:sym typeface="Arial"/>
              </a:rPr>
              <a:t>Выполнила Модженова Мария, 9б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ru" sz="2400">
                <a:latin typeface="Arial"/>
                <a:ea typeface="Arial"/>
                <a:cs typeface="Arial"/>
                <a:sym typeface="Arial"/>
              </a:rPr>
              <a:t>Руководитель: Шалимова Елена Георгиевна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ru" sz="2400">
                <a:latin typeface="Arial"/>
                <a:ea typeface="Arial"/>
                <a:cs typeface="Arial"/>
                <a:sym typeface="Arial"/>
              </a:rPr>
              <a:t>Рецензент: Кудряшова Елена Евгеньевна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3600"/>
              <a:t>Актуальность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253600"/>
            <a:ext cx="8520600" cy="2819400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Реакция ПЦР облегчает и позволяет быстрее проводить некоторые реакции с молекулами ДНК, является способом определения многих инфекционных заболеваний.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3600"/>
              <a:t>Цели и задачи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264850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Цель - знать механизм полимеразной цепной реакции и ее использование, работая с источниками. Наиболее информативный источник - методическое пособие В. В. Зориной.</a:t>
            </a:r>
          </a:p>
          <a:p>
            <a:pPr lvl="0">
              <a:spcBef>
                <a:spcPts val="0"/>
              </a:spcBef>
              <a:buNone/>
            </a:pPr>
            <a:r>
              <a:rPr lang="r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Задачи - подробно изучить этот механизм.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3600"/>
              <a:t>Структура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Глава 1 - как появился метод</a:t>
            </a:r>
          </a:p>
          <a:p>
            <a:pPr lvl="0">
              <a:spcBef>
                <a:spcPts val="0"/>
              </a:spcBef>
              <a:buNone/>
            </a:pPr>
            <a:r>
              <a:rPr lang="r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Глава 2 - рассмотрение процессов в ПЦР</a:t>
            </a:r>
          </a:p>
          <a:p>
            <a:pPr lvl="0">
              <a:spcBef>
                <a:spcPts val="0"/>
              </a:spcBef>
              <a:buNone/>
            </a:pPr>
            <a:r>
              <a:rPr lang="r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Глава 3 - практическое применение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3600"/>
              <a:t>Что такое ПЦР ?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75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ПЦР(полимеразная цепная реакция) - способ копирования отдельных фрагментов ДНК в пробе. </a:t>
            </a:r>
          </a:p>
        </p:txBody>
      </p:sp>
      <p:pic>
        <p:nvPicPr>
          <p:cNvPr id="111" name="Shape 111" descr="инфекции пцр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8050" y="2070250"/>
            <a:ext cx="3558275" cy="266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3600" dirty="0">
                <a:latin typeface="Arial"/>
                <a:ea typeface="Arial"/>
                <a:cs typeface="Arial"/>
                <a:sym typeface="Arial"/>
              </a:rPr>
              <a:t>Как был открыт метод ПЦР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251520" y="1229875"/>
            <a:ext cx="8580855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ru" sz="2000" dirty="0" smtClean="0">
                <a:latin typeface="Arial"/>
                <a:ea typeface="Arial"/>
                <a:cs typeface="Arial"/>
                <a:sym typeface="Arial"/>
              </a:rPr>
              <a:t>В 1953 году Уотсон и Крик открыли последовательность оснований и вторичную структуру ДНК.  В 1965 году Артур Корнберг открыл ДНК полимеразу</a:t>
            </a:r>
            <a:r>
              <a:rPr lang="ru" sz="2000" dirty="0" smtClean="0">
                <a:latin typeface="+mj-lt"/>
                <a:ea typeface="Arial"/>
                <a:cs typeface="Arial"/>
                <a:sym typeface="Arial"/>
              </a:rPr>
              <a:t>. </a:t>
            </a:r>
            <a:r>
              <a:rPr lang="en-US" sz="2000" dirty="0" err="1" smtClean="0">
                <a:latin typeface="+mj-lt"/>
                <a:ea typeface="Arial"/>
                <a:cs typeface="Arial"/>
                <a:sym typeface="Arial"/>
              </a:rPr>
              <a:t>Taq</a:t>
            </a:r>
            <a:r>
              <a:rPr lang="en-US" sz="2000" dirty="0" smtClean="0">
                <a:latin typeface="+mj-lt"/>
                <a:ea typeface="Arial"/>
                <a:cs typeface="Arial"/>
                <a:sym typeface="Arial"/>
              </a:rPr>
              <a:t>-</a:t>
            </a:r>
            <a:r>
              <a:rPr lang="ru-RU" sz="2000" dirty="0" smtClean="0">
                <a:latin typeface="+mj-lt"/>
                <a:ea typeface="Arial"/>
                <a:cs typeface="Arial"/>
                <a:sym typeface="Arial"/>
              </a:rPr>
              <a:t>полимераза в</a:t>
            </a:r>
            <a:r>
              <a:rPr lang="ru-RU" sz="2000" dirty="0" smtClean="0">
                <a:latin typeface="+mj-lt"/>
              </a:rPr>
              <a:t>первые была </a:t>
            </a:r>
            <a:r>
              <a:rPr lang="ru-RU" sz="2000" dirty="0" smtClean="0">
                <a:latin typeface="+mj-lt"/>
              </a:rPr>
              <a:t>открыта Томасом </a:t>
            </a:r>
            <a:r>
              <a:rPr lang="ru-RU" sz="2000" dirty="0" err="1" smtClean="0">
                <a:latin typeface="+mj-lt"/>
              </a:rPr>
              <a:t>Броком</a:t>
            </a:r>
            <a:r>
              <a:rPr lang="ru-RU" sz="2000" dirty="0" smtClean="0">
                <a:latin typeface="+mj-lt"/>
              </a:rPr>
              <a:t> </a:t>
            </a:r>
            <a:r>
              <a:rPr lang="ru-RU" sz="2000" dirty="0" smtClean="0">
                <a:latin typeface="+mj-lt"/>
              </a:rPr>
              <a:t>и </a:t>
            </a:r>
            <a:r>
              <a:rPr lang="ru-RU" sz="2000" dirty="0" smtClean="0">
                <a:latin typeface="+mj-lt"/>
              </a:rPr>
              <a:t>Хадсоном </a:t>
            </a:r>
            <a:r>
              <a:rPr lang="ru-RU" sz="2000" dirty="0" smtClean="0">
                <a:latin typeface="+mj-lt"/>
              </a:rPr>
              <a:t>Фризом в </a:t>
            </a:r>
            <a:r>
              <a:rPr lang="ru-RU" sz="2000" dirty="0" smtClean="0">
                <a:latin typeface="+mj-lt"/>
              </a:rPr>
              <a:t>1976 </a:t>
            </a:r>
            <a:r>
              <a:rPr lang="ru-RU" sz="2000" dirty="0" smtClean="0">
                <a:latin typeface="+mj-lt"/>
              </a:rPr>
              <a:t>году. И уже в 1983 году </a:t>
            </a:r>
            <a:r>
              <a:rPr lang="ru-RU" sz="2000" dirty="0" err="1" smtClean="0">
                <a:latin typeface="+mj-lt"/>
              </a:rPr>
              <a:t>Кэри</a:t>
            </a:r>
            <a:r>
              <a:rPr lang="ru-RU" sz="2000" dirty="0" smtClean="0">
                <a:latin typeface="+mj-lt"/>
              </a:rPr>
              <a:t> </a:t>
            </a:r>
            <a:r>
              <a:rPr lang="ru-RU" sz="2000" dirty="0" err="1" smtClean="0">
                <a:latin typeface="+mj-lt"/>
              </a:rPr>
              <a:t>Мюллис</a:t>
            </a:r>
            <a:r>
              <a:rPr lang="ru-RU" sz="2000" dirty="0" smtClean="0">
                <a:latin typeface="+mj-lt"/>
              </a:rPr>
              <a:t> открыл сам метод ПЦР.</a:t>
            </a:r>
            <a:endParaRPr lang="ru" sz="2000" dirty="0">
              <a:latin typeface="+mj-lt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3600">
                <a:latin typeface="Arial"/>
                <a:ea typeface="Arial"/>
                <a:cs typeface="Arial"/>
                <a:sym typeface="Arial"/>
              </a:rPr>
              <a:t>Процессы в пробирках</a:t>
            </a:r>
          </a:p>
        </p:txBody>
      </p:sp>
      <p:pic>
        <p:nvPicPr>
          <p:cNvPr id="124" name="Shape 124" descr="исходные компоненты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36486" y="42962"/>
            <a:ext cx="3547575" cy="1341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 descr="1, 2, 3 циклы пцр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7450" y="1083398"/>
            <a:ext cx="5661550" cy="377144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6" name="Shape 126" descr="первый цикл амплификации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86169" y="1629150"/>
            <a:ext cx="2848200" cy="291074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3600">
                <a:latin typeface="Arial"/>
                <a:ea typeface="Arial"/>
                <a:cs typeface="Arial"/>
                <a:sym typeface="Arial"/>
              </a:rPr>
              <a:t>Практическое применение ПЦР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644900" y="1229875"/>
            <a:ext cx="41874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SzPct val="100000"/>
              <a:buFont typeface="Arial"/>
              <a:buChar char="★"/>
            </a:pPr>
            <a:r>
              <a:rPr lang="ru" sz="2000" dirty="0">
                <a:latin typeface="Arial"/>
                <a:ea typeface="Arial"/>
                <a:cs typeface="Arial"/>
                <a:sym typeface="Arial"/>
              </a:rPr>
              <a:t>ветеринария</a:t>
            </a:r>
          </a:p>
          <a:p>
            <a:pPr marL="457200" lvl="0" indent="-355600" rtl="0">
              <a:spcBef>
                <a:spcPts val="0"/>
              </a:spcBef>
              <a:buSzPct val="100000"/>
              <a:buFont typeface="Arial"/>
              <a:buChar char="★"/>
            </a:pPr>
            <a:r>
              <a:rPr lang="ru" sz="2000" dirty="0">
                <a:latin typeface="Arial"/>
                <a:ea typeface="Arial"/>
                <a:cs typeface="Arial"/>
                <a:sym typeface="Arial"/>
              </a:rPr>
              <a:t>определение инфекций </a:t>
            </a:r>
          </a:p>
          <a:p>
            <a:pPr marL="457200" lvl="0" indent="-355600" rtl="0">
              <a:spcBef>
                <a:spcPts val="0"/>
              </a:spcBef>
              <a:buSzPct val="100000"/>
              <a:buFont typeface="Arial"/>
              <a:buChar char="★"/>
            </a:pPr>
            <a:r>
              <a:rPr lang="ru" sz="2000" dirty="0">
                <a:latin typeface="Arial"/>
                <a:ea typeface="Arial"/>
                <a:cs typeface="Arial"/>
                <a:sym typeface="Arial"/>
              </a:rPr>
              <a:t>судебная медицина</a:t>
            </a:r>
          </a:p>
          <a:p>
            <a:pPr marL="457200" lvl="0" indent="-355600" rtl="0">
              <a:spcBef>
                <a:spcPts val="0"/>
              </a:spcBef>
              <a:buSzPct val="100000"/>
              <a:buFont typeface="Arial"/>
              <a:buChar char="★"/>
            </a:pPr>
            <a:r>
              <a:rPr lang="ru" sz="2000" dirty="0">
                <a:latin typeface="Arial"/>
                <a:ea typeface="Arial"/>
                <a:cs typeface="Arial"/>
                <a:sym typeface="Arial"/>
              </a:rPr>
              <a:t>определение ГМО в пищевых продуктах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133" name="Shape 133" descr="пцр диагностика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749" y="1156250"/>
            <a:ext cx="3586950" cy="348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3600"/>
              <a:t>Заключение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243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Мой реферат отвечает на вопросы: кто изобрел этот метод? что происходит на микробиологическом уровне во время проведения реакции? где ее можно применять?</a:t>
            </a:r>
          </a:p>
          <a:p>
            <a:pPr lvl="0">
              <a:spcBef>
                <a:spcPts val="0"/>
              </a:spcBef>
              <a:buNone/>
            </a:pPr>
            <a:r>
              <a:rPr lang="ru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 основе этого реферата можно кратко изучить этот метод, чтобы иметь представление о том, что это такое.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229</Words>
  <Application>Microsoft Office PowerPoint</Application>
  <PresentationFormat>Экран (16:9)</PresentationFormat>
  <Paragraphs>26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Roboto</vt:lpstr>
      <vt:lpstr>geometric</vt:lpstr>
      <vt:lpstr>Полимеразная цепная реакция</vt:lpstr>
      <vt:lpstr>Актуальность</vt:lpstr>
      <vt:lpstr>Цели и задачи</vt:lpstr>
      <vt:lpstr>Структура</vt:lpstr>
      <vt:lpstr>Что такое ПЦР ?</vt:lpstr>
      <vt:lpstr>Как был открыт метод ПЦР</vt:lpstr>
      <vt:lpstr>Процессы в пробирках</vt:lpstr>
      <vt:lpstr>Практическое применение ПЦР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Полимеразная цепная реакция</dc:title>
  <dc:creator>Маруся Модженова</dc:creator>
  <cp:lastModifiedBy>modzh</cp:lastModifiedBy>
  <cp:revision>4</cp:revision>
  <dcterms:modified xsi:type="dcterms:W3CDTF">2017-04-03T03:50:45Z</dcterms:modified>
</cp:coreProperties>
</file>