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70" r:id="rId8"/>
    <p:sldId id="268" r:id="rId9"/>
    <p:sldId id="269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136F-BB94-41E5-9054-FAF8ADC062A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4074-BB3B-4BEF-ADD2-4A119B21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136F-BB94-41E5-9054-FAF8ADC062A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4074-BB3B-4BEF-ADD2-4A119B21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3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136F-BB94-41E5-9054-FAF8ADC062A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4074-BB3B-4BEF-ADD2-4A119B21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136F-BB94-41E5-9054-FAF8ADC062A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4074-BB3B-4BEF-ADD2-4A119B21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5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136F-BB94-41E5-9054-FAF8ADC062A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4074-BB3B-4BEF-ADD2-4A119B21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6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136F-BB94-41E5-9054-FAF8ADC062A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4074-BB3B-4BEF-ADD2-4A119B21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7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136F-BB94-41E5-9054-FAF8ADC062A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4074-BB3B-4BEF-ADD2-4A119B21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4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136F-BB94-41E5-9054-FAF8ADC062A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4074-BB3B-4BEF-ADD2-4A119B21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6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136F-BB94-41E5-9054-FAF8ADC062A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4074-BB3B-4BEF-ADD2-4A119B21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4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136F-BB94-41E5-9054-FAF8ADC062A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4074-BB3B-4BEF-ADD2-4A119B21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7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136F-BB94-41E5-9054-FAF8ADC062A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4074-BB3B-4BEF-ADD2-4A119B21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9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136F-BB94-41E5-9054-FAF8ADC062A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4074-BB3B-4BEF-ADD2-4A119B21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9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2226" y="88382"/>
            <a:ext cx="1033237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Реферат на тему </a:t>
            </a:r>
          </a:p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"Идеал женской красоты </a:t>
            </a:r>
          </a:p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Японии в сравнении XII и XXI веков"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9176" y="6030790"/>
            <a:ext cx="2645664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i="1" dirty="0"/>
              <a:t>Подготовила:</a:t>
            </a:r>
            <a:r>
              <a:rPr lang="ru-RU" sz="1400" dirty="0"/>
              <a:t> Попкова Е. С. 9А</a:t>
            </a:r>
          </a:p>
          <a:p>
            <a:pPr algn="r"/>
            <a:r>
              <a:rPr lang="ru-RU" sz="1400" i="1" dirty="0"/>
              <a:t>Консультант:</a:t>
            </a:r>
            <a:r>
              <a:rPr lang="ru-RU" sz="1400" dirty="0"/>
              <a:t> </a:t>
            </a:r>
            <a:r>
              <a:rPr lang="ru-RU" sz="1400" dirty="0" err="1"/>
              <a:t>Долотова</a:t>
            </a:r>
            <a:r>
              <a:rPr lang="ru-RU" sz="1400" dirty="0"/>
              <a:t> Е.Ю.</a:t>
            </a:r>
          </a:p>
          <a:p>
            <a:pPr algn="r"/>
            <a:r>
              <a:rPr lang="ru-RU" sz="1400" i="1" dirty="0"/>
              <a:t>Рецензент:</a:t>
            </a:r>
            <a:r>
              <a:rPr lang="ru-RU" sz="1400" dirty="0"/>
              <a:t> Худякова Ю.А.</a:t>
            </a:r>
          </a:p>
        </p:txBody>
      </p:sp>
      <p:pic>
        <p:nvPicPr>
          <p:cNvPr id="1026" name="Picture 2" descr="Image result for красивая япо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91" y="2581766"/>
            <a:ext cx="5734050" cy="3818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4440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176" y="697249"/>
            <a:ext cx="4969178" cy="56630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Вывод:</a:t>
            </a:r>
          </a:p>
          <a:p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Япония – замечательная азиатская страна со своими многовековыми традициями, сохранившимися до наших дней. На историческое формирование обычаев японцев повлияла так называемая «оторванность» от других стран. Жители Японии жили будто в своем мире. Когда же Япония стала открыта для гостей, туристов поразила не только красота островом, но и самобытность этой чудесной страны. Японские идеалы не похожи ни на чьи в мире. Можно даже сказать, что они были уникальны. Однако со временем японцы переняли часть европейских идеалов, и теперь Япония – это необыкновенное сочетание 2 культур, с опорой на исторические традиции и современные технологии.</a:t>
            </a:r>
          </a:p>
        </p:txBody>
      </p:sp>
      <p:pic>
        <p:nvPicPr>
          <p:cNvPr id="7170" name="Picture 2" descr="Image result for красивая япо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951506"/>
            <a:ext cx="6134100" cy="460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0305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3306" y="293981"/>
            <a:ext cx="8469923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Источники:</a:t>
            </a:r>
          </a:p>
          <a:p>
            <a:pPr algn="ctr"/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http://dic.academic.ru/dic.nsf/ruwiki/936385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https://ru.wikipedia.org/wiki/%D0%9A%D1%80%D0%B0%D1%81%D0%BE%D1%82%D0%B0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https://ru.wikipedia.org/wiki/%D0%9E%D0%B1%D1%8B%D1%87%D0%B0%D0%B8_%D0%B8_%D1%8D%D1%82%D0%B8%D0%BA%D0%B5%D1%82_%D0%B2_%D0%AF%D0%BF%D0%BE%D0%BD%D0%B8%D0%B8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https://galitravel.ru/osobennosti-kultury-yaponii/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http://domfactov.com/osobennosti-yaponskoy-kulturyi.html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http://madeinjapan3.blogspot.ru/2012/05/blog-post.html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http://leit.ru/modules.php?name=Pages&amp;pa=showpage&amp;pid=623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http://www.wolfnight.ru/forum/forum_theme.php?theme=1221&amp;page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http://fishki.net/1317568-jetalony-krasoty-v-raznyh-stranah.html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http://miuki.info/2010/11/yaponskij-ideal-krasoty/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http://kickymag.ru/krasota-beauty-trendy/krasota-po-yaponski-13-standartov-krasoty-yaponok-o-kotoryh-vy-ne-znali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http://studbooks.net/543859/kulturologiya/zhenskiy_ideal_epohu_heyan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http://japanesedolls.ru/index/0-932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http://wamiles.ru/page_165.html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http://lolinyaki.ru/anime/ideal-yaponskoj-zhenshhiny-ili-krasota-tr/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http://zelenyislon.livejournal.com/273003.html</a:t>
            </a:r>
          </a:p>
        </p:txBody>
      </p:sp>
    </p:spTree>
    <p:extLst>
      <p:ext uri="{BB962C8B-B14F-4D97-AF65-F5344CB8AC3E}">
        <p14:creationId xmlns:p14="http://schemas.microsoft.com/office/powerpoint/2010/main" val="40085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9775" y="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8194" name="Picture 2" descr="Image result for красивая япо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80" y="1090315"/>
            <a:ext cx="8096250" cy="537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7959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12" y="2220059"/>
            <a:ext cx="4406382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Цель:</a:t>
            </a:r>
          </a:p>
          <a:p>
            <a:pPr algn="ctr"/>
            <a:endParaRPr lang="ru-RU" sz="2000" b="1" i="1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Сопоставить на основе анализа идеал женской красоты, чтобы найти «ключ» к пониманию современного японского менталитета и искусства.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Расширить представления о Японии и японском менталитете.</a:t>
            </a:r>
          </a:p>
        </p:txBody>
      </p:sp>
      <p:pic>
        <p:nvPicPr>
          <p:cNvPr id="4098" name="Picture 2" descr="Image result for красивая япо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69" y="942399"/>
            <a:ext cx="6667500" cy="499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2479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865" y="989655"/>
            <a:ext cx="5008685" cy="486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Задачи:</a:t>
            </a:r>
          </a:p>
          <a:p>
            <a:pPr algn="ctr"/>
            <a:endParaRPr lang="ru-RU" sz="2000" b="1" i="1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1.Изучить источники.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2.Понять, какие элементы идеального образа японок дошли до наших дней.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3.Выяснить, что сейчас в Японии считается милым и красивым.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4.Определить, что делали японки в древности, чтобы достичь «идеала».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5.Определить, что делают японки сейчас, чтобы следовать идеальному образу.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Сравнить 2 идеала</a:t>
            </a:r>
          </a:p>
        </p:txBody>
      </p:sp>
      <p:pic>
        <p:nvPicPr>
          <p:cNvPr id="2050" name="Picture 2" descr="Image result for красивая япо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100853"/>
            <a:ext cx="4588807" cy="608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8198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736" y="1120052"/>
            <a:ext cx="4900246" cy="4308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Актуальность: </a:t>
            </a:r>
          </a:p>
          <a:p>
            <a:pPr algn="ctr"/>
            <a:endParaRPr lang="ru-RU" sz="2000" b="1" i="1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Современные японки следуют модным тенденциям и даже не задумываются, что многим креативным вещам и наигранным привычкам есть объяснение в прошлом. Некоторые россияне, увлекающиеся страной восходящего солнца, считают, что внешность и поведение японок – созданный за много лет образ идеальной девушки, который просто дополнен многими странностями, недоступными для понимания русских людей. А ведь в прошлом это были не всегда привычки, выработанные для создания более милого образа.</a:t>
            </a:r>
          </a:p>
        </p:txBody>
      </p:sp>
      <p:pic>
        <p:nvPicPr>
          <p:cNvPr id="3074" name="Picture 2" descr="Image result for красивая япо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388926"/>
            <a:ext cx="6096000" cy="404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2271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456" y="641482"/>
            <a:ext cx="5766640" cy="56630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Оглавление: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Глава 1. Идеал красоты в японской культуре.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/>
              <a:t>Параграф 1. Понятие «идеал». Философия и развитие.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/>
              <a:t>Параграф 2. Японская культура. Какие традиции сохранились до наших дней.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err="1"/>
              <a:t>Микровывод</a:t>
            </a:r>
            <a:r>
              <a:rPr lang="ru-RU" dirty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Глава 2. Развитие идеала в японской культуре. Сравнение с другими культурами.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/>
              <a:t>Параграф 1. Особенности японской культуры.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/>
              <a:t>Параграф 2. Сопоставление Азии и Европы.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err="1"/>
              <a:t>Микровывод</a:t>
            </a:r>
            <a:r>
              <a:rPr lang="ru-RU" dirty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Глава 3. Воплощение идеала в культуре 21 века.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Заключение: библиография + приложения</a:t>
            </a:r>
          </a:p>
          <a:p>
            <a:endParaRPr lang="ru-RU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460212"/>
            <a:ext cx="5619750" cy="3748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9382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46" y="1327638"/>
            <a:ext cx="5046784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Библиография:</a:t>
            </a:r>
          </a:p>
          <a:p>
            <a:pPr algn="ctr"/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Б.Х. Чемберлен «Традиционная Япония»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А.Н. Мещеряков «Книга японских символов. Книга японских обыкновений»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В. Овчинников «Ветка сакуры: рассказ о том, что за люди японцы»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В. Цветов «Пятнадцатый камень сада </a:t>
            </a:r>
            <a:r>
              <a:rPr lang="ru-RU" dirty="0" err="1"/>
              <a:t>Рёандзи</a:t>
            </a:r>
            <a:r>
              <a:rPr lang="ru-RU" dirty="0"/>
              <a:t>»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err="1"/>
              <a:t>Акио</a:t>
            </a:r>
            <a:r>
              <a:rPr lang="ru-RU" dirty="0"/>
              <a:t> </a:t>
            </a:r>
            <a:r>
              <a:rPr lang="ru-RU" dirty="0" err="1"/>
              <a:t>Морита</a:t>
            </a:r>
            <a:r>
              <a:rPr lang="ru-RU" dirty="0"/>
              <a:t> «Сделано в Японии»</a:t>
            </a:r>
          </a:p>
          <a:p>
            <a:endParaRPr lang="ru-RU" dirty="0"/>
          </a:p>
        </p:txBody>
      </p:sp>
      <p:pic>
        <p:nvPicPr>
          <p:cNvPr id="1026" name="Picture 2" descr="Image result for красивая япо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13" y="1004286"/>
            <a:ext cx="6525359" cy="4894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34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784" y="1890346"/>
            <a:ext cx="4035669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1 глава: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В первой главе я определила, что же являлось идеалом в философии, что такое понятие «идеал» в целом. А также, я рассмотрела некоторые особенности японской культуры, а именно традиции и обычаи, которые японцы соблюдают и чтят даже в наше время.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30" y="855267"/>
            <a:ext cx="6617677" cy="4963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7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346" y="2129889"/>
            <a:ext cx="3880338" cy="23391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2 глава: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Во второй главе я рассмотрела идеал девушки эпохи </a:t>
            </a:r>
            <a:r>
              <a:rPr lang="ru-RU" dirty="0" err="1"/>
              <a:t>Хейан</a:t>
            </a:r>
            <a:r>
              <a:rPr lang="ru-RU" dirty="0"/>
              <a:t>, длившейся до 1185 года, а также сравнила современные идеалы Японии, Франции и Германии ( 2 культур: европейской и азиатской).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39" y="817809"/>
            <a:ext cx="7358762" cy="493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1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769" y="2488223"/>
            <a:ext cx="3771900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3 глава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В третьей главе я рассмотрела, что сейчас является в Японии идеалом. А также, что делают японки, чтоб достичь такого идеала. </a:t>
            </a:r>
          </a:p>
        </p:txBody>
      </p:sp>
      <p:pic>
        <p:nvPicPr>
          <p:cNvPr id="4098" name="Picture 2" descr="Image result for красивая япо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06" y="1148811"/>
            <a:ext cx="7142285" cy="4463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2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860</Words>
  <Application>Microsoft Office PowerPoint</Application>
  <PresentationFormat>Широкоэкранный</PresentationFormat>
  <Paragraphs>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Попкова</dc:creator>
  <cp:lastModifiedBy>Елизавета Попкова</cp:lastModifiedBy>
  <cp:revision>64</cp:revision>
  <dcterms:created xsi:type="dcterms:W3CDTF">2017-04-16T11:44:31Z</dcterms:created>
  <dcterms:modified xsi:type="dcterms:W3CDTF">2017-04-17T04:56:06Z</dcterms:modified>
</cp:coreProperties>
</file>