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</p:sldMasterIdLst>
  <p:sldIdLst>
    <p:sldId id="256" r:id="rId2"/>
    <p:sldId id="269" r:id="rId3"/>
    <p:sldId id="270" r:id="rId4"/>
    <p:sldId id="271" r:id="rId5"/>
    <p:sldId id="257" r:id="rId6"/>
    <p:sldId id="258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3960" y="-10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43FD4D1-77A8-7E49-A059-DA12740757BF}" type="datetimeFigureOut">
              <a:rPr lang="ru-RU" smtClean="0"/>
              <a:t>28.04.16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6EC12E7-633D-724F-81C4-1DBD6C0B2B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15911" y="1634923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Допинги. Допинги в спорте. И</a:t>
            </a:r>
            <a:r>
              <a:rPr lang="ru-RU" dirty="0"/>
              <a:t>х </a:t>
            </a:r>
            <a:r>
              <a:rPr lang="ru-RU" dirty="0" smtClean="0"/>
              <a:t>влияние на организм.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5570" y="3910284"/>
            <a:ext cx="3719277" cy="1340099"/>
          </a:xfrm>
        </p:spPr>
        <p:txBody>
          <a:bodyPr>
            <a:noAutofit/>
          </a:bodyPr>
          <a:lstStyle/>
          <a:p>
            <a:pPr algn="r"/>
            <a:r>
              <a:rPr lang="ru-RU" sz="1800" dirty="0">
                <a:solidFill>
                  <a:schemeClr val="tx1"/>
                </a:solidFill>
                <a:latin typeface="Times New Roman"/>
                <a:cs typeface="Times New Roman"/>
              </a:rPr>
              <a:t>Автор: ученица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9 </a:t>
            </a:r>
            <a:r>
              <a:rPr lang="ru-RU" sz="1800" dirty="0">
                <a:solidFill>
                  <a:schemeClr val="tx1"/>
                </a:solidFill>
                <a:latin typeface="Times New Roman"/>
                <a:cs typeface="Times New Roman"/>
              </a:rPr>
              <a:t>класса </a:t>
            </a:r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«б»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Петрова Татьяна.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Руководитель</a:t>
            </a:r>
            <a:r>
              <a:rPr lang="ru-RU" sz="1800" dirty="0">
                <a:solidFill>
                  <a:schemeClr val="tx1"/>
                </a:solidFill>
                <a:latin typeface="Times New Roman"/>
                <a:cs typeface="Times New Roman"/>
              </a:rPr>
              <a:t>: Шипарева Галина Афанасьевна </a:t>
            </a:r>
          </a:p>
        </p:txBody>
      </p:sp>
    </p:spTree>
    <p:extLst>
      <p:ext uri="{BB962C8B-B14F-4D97-AF65-F5344CB8AC3E}">
        <p14:creationId xmlns:p14="http://schemas.microsoft.com/office/powerpoint/2010/main" val="304467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654743"/>
            <a:ext cx="6965245" cy="1202485"/>
          </a:xfrm>
        </p:spPr>
        <p:txBody>
          <a:bodyPr/>
          <a:lstStyle/>
          <a:p>
            <a:r>
              <a:rPr lang="ru-RU" dirty="0" smtClean="0"/>
              <a:t>1. Стимуляторы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12728" y="2212239"/>
            <a:ext cx="2597071" cy="3603812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1600" dirty="0" smtClean="0">
                <a:latin typeface="Times New Roman"/>
                <a:cs typeface="Times New Roman"/>
              </a:rPr>
              <a:t>Стимуляторы </a:t>
            </a:r>
            <a:r>
              <a:rPr lang="ru-RU" sz="1600" dirty="0">
                <a:latin typeface="Times New Roman"/>
                <a:cs typeface="Times New Roman"/>
              </a:rPr>
              <a:t>- эти допинги проявляют специфический локальный эффект. Они действуют на центральную и периферическую нервные системы и повышающие функциональные возможности организма. </a:t>
            </a:r>
          </a:p>
        </p:txBody>
      </p:sp>
      <p:pic>
        <p:nvPicPr>
          <p:cNvPr id="4" name="Изображение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75" y="2023003"/>
            <a:ext cx="2529069" cy="2007198"/>
          </a:xfrm>
          <a:prstGeom prst="rect">
            <a:avLst/>
          </a:prstGeom>
        </p:spPr>
      </p:pic>
      <p:pic>
        <p:nvPicPr>
          <p:cNvPr id="5" name="Изображение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85" y="4232285"/>
            <a:ext cx="1850856" cy="173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1542"/>
            <a:ext cx="6965245" cy="942546"/>
          </a:xfrm>
        </p:spPr>
        <p:txBody>
          <a:bodyPr>
            <a:normAutofit/>
          </a:bodyPr>
          <a:lstStyle/>
          <a:p>
            <a:r>
              <a:rPr lang="ru-RU" dirty="0" smtClean="0"/>
              <a:t>2. Анаболики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4327891"/>
            <a:ext cx="6196405" cy="154681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     Пожалуй</a:t>
            </a:r>
            <a:r>
              <a:rPr lang="ru-RU" sz="1600" dirty="0">
                <a:latin typeface="Times New Roman"/>
                <a:cs typeface="Times New Roman"/>
              </a:rPr>
              <a:t>, анаболические стероиды – самая распространенная и наиболее применяемая группа допингов.  Анаболики – синтетические производные тестостерона (мужского полового гормона). Применение этой группы допингов было вызвано и способностью синтезировать белок, а следовательно это способствует быстрому наращиванию мышечной массы. </a:t>
            </a:r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42" y="1970144"/>
            <a:ext cx="2840208" cy="21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05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00025" y="687573"/>
            <a:ext cx="7542518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/>
              <a:t>Н</a:t>
            </a:r>
            <a:r>
              <a:rPr lang="ru-RU" dirty="0" smtClean="0"/>
              <a:t>аркотические анальгетики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3043" y="5070369"/>
            <a:ext cx="6196405" cy="932719"/>
          </a:xfrm>
        </p:spPr>
        <p:txBody>
          <a:bodyPr/>
          <a:lstStyle/>
          <a:p>
            <a:pPr algn="just"/>
            <a:r>
              <a:rPr lang="ru-RU" dirty="0" smtClean="0"/>
              <a:t>   </a:t>
            </a:r>
            <a:r>
              <a:rPr lang="ru-RU" sz="1600" dirty="0" smtClean="0">
                <a:latin typeface="Times New Roman"/>
                <a:cs typeface="Times New Roman"/>
              </a:rPr>
              <a:t>Обезболивающие </a:t>
            </a:r>
            <a:r>
              <a:rPr lang="ru-RU" sz="1600" dirty="0">
                <a:latin typeface="Times New Roman"/>
                <a:cs typeface="Times New Roman"/>
              </a:rPr>
              <a:t>или наркотические анальгетики – группа допингов, популярная из-за их анальгезирующего воздействия. </a:t>
            </a:r>
          </a:p>
        </p:txBody>
      </p:sp>
      <p:pic>
        <p:nvPicPr>
          <p:cNvPr id="4" name="Изображение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73" y="2057170"/>
            <a:ext cx="3917106" cy="28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792529"/>
            <a:ext cx="6965245" cy="936063"/>
          </a:xfrm>
        </p:spPr>
        <p:txBody>
          <a:bodyPr/>
          <a:lstStyle/>
          <a:p>
            <a:r>
              <a:rPr lang="ru-RU" dirty="0" smtClean="0"/>
              <a:t>4.</a:t>
            </a:r>
            <a:r>
              <a:rPr lang="ru-RU" dirty="0">
                <a:cs typeface="Times New Roman"/>
              </a:rPr>
              <a:t> </a:t>
            </a:r>
            <a:r>
              <a:rPr lang="ru-RU" dirty="0" smtClean="0">
                <a:cs typeface="Times New Roman"/>
              </a:rPr>
              <a:t>Диуретики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1" y="2119257"/>
            <a:ext cx="2947080" cy="3741170"/>
          </a:xfrm>
        </p:spPr>
        <p:txBody>
          <a:bodyPr>
            <a:normAutofit/>
          </a:bodyPr>
          <a:lstStyle/>
          <a:p>
            <a:r>
              <a:rPr lang="ru-RU" dirty="0" smtClean="0"/>
              <a:t>   </a:t>
            </a:r>
            <a:r>
              <a:rPr lang="ru-RU" sz="1600" dirty="0" smtClean="0">
                <a:latin typeface="Times New Roman"/>
                <a:cs typeface="Times New Roman"/>
              </a:rPr>
              <a:t> Диуретики </a:t>
            </a:r>
            <a:r>
              <a:rPr lang="ru-RU" sz="1600" dirty="0">
                <a:latin typeface="Times New Roman"/>
                <a:cs typeface="Times New Roman"/>
              </a:rPr>
              <a:t>или мочегонные – группа допингов, используемая для быстрой сгонки веса, для маскировки (выведения из организма) лекарственных препаратов (в том числе анаболиков) и для подчеркивания форм мускулатуры. </a:t>
            </a:r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308" y="2119257"/>
            <a:ext cx="2901017" cy="300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509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986166"/>
          </a:xfrm>
        </p:spPr>
        <p:txBody>
          <a:bodyPr/>
          <a:lstStyle/>
          <a:p>
            <a:r>
              <a:rPr lang="ru-RU" dirty="0" smtClean="0"/>
              <a:t>5.</a:t>
            </a:r>
            <a:r>
              <a:rPr lang="ru-RU" dirty="0"/>
              <a:t> </a:t>
            </a:r>
            <a:r>
              <a:rPr lang="ru-RU" dirty="0" smtClean="0"/>
              <a:t>Бета-блокаторы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3035" y="2619294"/>
            <a:ext cx="2587071" cy="1451665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      Бета</a:t>
            </a:r>
            <a:r>
              <a:rPr lang="ru-RU" sz="1600" dirty="0">
                <a:latin typeface="Times New Roman"/>
                <a:cs typeface="Times New Roman"/>
              </a:rPr>
              <a:t>-блокаторы – эти препараты можно с легкостью назвать антагонистами допингов. </a:t>
            </a:r>
            <a:r>
              <a:rPr lang="ru-RU" sz="1600" dirty="0" smtClean="0">
                <a:latin typeface="Times New Roman"/>
                <a:cs typeface="Times New Roman"/>
              </a:rPr>
              <a:t>Так ли это?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94" y="2311771"/>
            <a:ext cx="3300466" cy="329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93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6.</a:t>
            </a:r>
            <a:r>
              <a:rPr lang="ru-RU" dirty="0"/>
              <a:t> «Кровяной допинг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2119257"/>
            <a:ext cx="6328149" cy="118761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</a:t>
            </a:r>
            <a:r>
              <a:rPr lang="ru-RU" sz="1600" dirty="0" smtClean="0">
                <a:latin typeface="Times New Roman"/>
                <a:cs typeface="Times New Roman"/>
              </a:rPr>
              <a:t>«</a:t>
            </a:r>
            <a:r>
              <a:rPr lang="ru-RU" sz="1600" dirty="0">
                <a:latin typeface="Times New Roman"/>
                <a:cs typeface="Times New Roman"/>
              </a:rPr>
              <a:t>Кровяной допинг» –  это процедура, при которой спортсмену переливают кровь, либо свою же либо чужую, это не имеет </a:t>
            </a:r>
            <a:r>
              <a:rPr lang="ru-RU" sz="1600" dirty="0" smtClean="0">
                <a:latin typeface="Times New Roman"/>
                <a:cs typeface="Times New Roman"/>
              </a:rPr>
              <a:t>значения. Данная процедура проводится для улучшения качеств спортсмена. 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445" y="3464327"/>
            <a:ext cx="2540000" cy="2032000"/>
          </a:xfrm>
          <a:prstGeom prst="rect">
            <a:avLst/>
          </a:prstGeom>
        </p:spPr>
      </p:pic>
      <p:pic>
        <p:nvPicPr>
          <p:cNvPr id="5" name="Изображение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21" y="3620263"/>
            <a:ext cx="3211972" cy="17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58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407552"/>
            <a:ext cx="6965245" cy="1202485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3086" y="1439207"/>
            <a:ext cx="6687182" cy="209105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</a:t>
            </a:r>
            <a:r>
              <a:rPr lang="ru-RU" sz="1600" dirty="0" smtClean="0">
                <a:latin typeface="Times New Roman"/>
                <a:cs typeface="Times New Roman"/>
              </a:rPr>
              <a:t>Проанализировав </a:t>
            </a:r>
            <a:r>
              <a:rPr lang="ru-RU" sz="1600" dirty="0">
                <a:latin typeface="Times New Roman"/>
                <a:cs typeface="Times New Roman"/>
              </a:rPr>
              <a:t>источники по моей теме, </a:t>
            </a:r>
            <a:r>
              <a:rPr lang="ru-RU" sz="1600" dirty="0" smtClean="0">
                <a:latin typeface="Times New Roman"/>
                <a:cs typeface="Times New Roman"/>
              </a:rPr>
              <a:t>я </a:t>
            </a:r>
            <a:r>
              <a:rPr lang="ru-RU" sz="1600" dirty="0">
                <a:latin typeface="Times New Roman"/>
                <a:cs typeface="Times New Roman"/>
              </a:rPr>
              <a:t>пришла к выводу, что группы допингов различаются по принципу воздействия на организм и по достигаемому эффекту. Но независимо от того, какие качества спортсмен желает повысить и к использованию допингов какой группы прибегает, их употребление приводит к побочным эффектам в виде нарушения деятельности внутренних органов и обмена веществ, возникновения зависимости, психических расстройств и др. вплоть до смертельного исхода.</a:t>
            </a:r>
          </a:p>
          <a:p>
            <a:endParaRPr lang="ru-RU" sz="1600" dirty="0"/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285" y="3710270"/>
            <a:ext cx="2571662" cy="227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9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2289" y="2190783"/>
            <a:ext cx="7162900" cy="160769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Спасибо за внимание</a:t>
            </a:r>
            <a:endParaRPr lang="ru-RU" sz="5400" b="1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713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5958"/>
          </a:xfrm>
        </p:spPr>
        <p:txBody>
          <a:bodyPr/>
          <a:lstStyle/>
          <a:p>
            <a:r>
              <a:rPr lang="ru-RU" b="1" dirty="0" smtClean="0">
                <a:latin typeface="Times New Roman"/>
                <a:cs typeface="Times New Roman"/>
              </a:rPr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1" y="1931366"/>
            <a:ext cx="5997164" cy="1270990"/>
          </a:xfrm>
        </p:spPr>
        <p:txBody>
          <a:bodyPr/>
          <a:lstStyle/>
          <a:p>
            <a:r>
              <a:rPr lang="ru-RU" sz="1600" b="1" dirty="0" smtClean="0">
                <a:latin typeface="Times New Roman"/>
                <a:cs typeface="Times New Roman"/>
              </a:rPr>
              <a:t>     Актуальность</a:t>
            </a:r>
            <a:r>
              <a:rPr lang="ru-RU" sz="1600" b="1" dirty="0">
                <a:latin typeface="Times New Roman"/>
                <a:cs typeface="Times New Roman"/>
              </a:rPr>
              <a:t>:</a:t>
            </a:r>
            <a:r>
              <a:rPr lang="ru-RU" sz="1600" dirty="0">
                <a:latin typeface="Times New Roman"/>
                <a:cs typeface="Times New Roman"/>
              </a:rPr>
              <a:t> На самом деле, многие люди не знают, что такое допинг или знают, но очень поверхностно, благодаря объявлениям из газет или из новостей по ТВ каналам про скандалы большого спорта.</a:t>
            </a:r>
          </a:p>
          <a:p>
            <a:endParaRPr lang="ru-RU" dirty="0"/>
          </a:p>
        </p:txBody>
      </p:sp>
      <p:pic>
        <p:nvPicPr>
          <p:cNvPr id="4" name="Изображение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17" y="3390247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4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730054"/>
            <a:ext cx="6965245" cy="773069"/>
          </a:xfrm>
        </p:spPr>
        <p:txBody>
          <a:bodyPr/>
          <a:lstStyle/>
          <a:p>
            <a:r>
              <a:rPr lang="ru-RU" b="1" dirty="0" smtClean="0">
                <a:latin typeface="Times New Roman"/>
                <a:cs typeface="Times New Roman"/>
              </a:rPr>
              <a:t>Цель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95024" y="1620038"/>
            <a:ext cx="6965244" cy="720950"/>
          </a:xfrm>
        </p:spPr>
        <p:txBody>
          <a:bodyPr/>
          <a:lstStyle/>
          <a:p>
            <a:pPr lvl="1"/>
            <a:r>
              <a:rPr lang="ru-RU" b="1" dirty="0" smtClean="0"/>
              <a:t>   </a:t>
            </a:r>
            <a:r>
              <a:rPr lang="ru-RU" sz="1600" b="1" dirty="0" smtClean="0">
                <a:latin typeface="Times New Roman"/>
                <a:cs typeface="Times New Roman"/>
              </a:rPr>
              <a:t>Цель</a:t>
            </a:r>
            <a:r>
              <a:rPr lang="ru-RU" sz="1600" b="1" dirty="0">
                <a:latin typeface="Times New Roman"/>
                <a:cs typeface="Times New Roman"/>
              </a:rPr>
              <a:t>:</a:t>
            </a:r>
            <a:r>
              <a:rPr lang="ru-RU" sz="1600" dirty="0">
                <a:latin typeface="Times New Roman"/>
                <a:cs typeface="Times New Roman"/>
              </a:rPr>
              <a:t> Рассмотреть проблему применения допингов в большом спорте и их влияния на организм человека.</a:t>
            </a:r>
          </a:p>
          <a:p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08" y="2820206"/>
            <a:ext cx="5137379" cy="287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16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590083"/>
            <a:ext cx="6965245" cy="879984"/>
          </a:xfrm>
        </p:spPr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559216"/>
            <a:ext cx="6196405" cy="1260989"/>
          </a:xfrm>
        </p:spPr>
        <p:txBody>
          <a:bodyPr/>
          <a:lstStyle/>
          <a:p>
            <a:r>
              <a:rPr lang="ru-RU" sz="1600" b="1" dirty="0">
                <a:latin typeface="Times New Roman"/>
                <a:cs typeface="Times New Roman"/>
              </a:rPr>
              <a:t>Задачи:</a:t>
            </a:r>
            <a:r>
              <a:rPr lang="ru-RU" sz="1600" dirty="0">
                <a:latin typeface="Times New Roman"/>
                <a:cs typeface="Times New Roman"/>
              </a:rPr>
              <a:t> </a:t>
            </a:r>
          </a:p>
          <a:p>
            <a:pPr marL="0" indent="0">
              <a:buNone/>
            </a:pPr>
            <a:r>
              <a:rPr lang="ru-RU" sz="1600" b="1" dirty="0">
                <a:latin typeface="Times New Roman"/>
                <a:cs typeface="Times New Roman"/>
              </a:rPr>
              <a:t>1)</a:t>
            </a:r>
            <a:r>
              <a:rPr lang="ru-RU" sz="1600" dirty="0">
                <a:latin typeface="Times New Roman"/>
                <a:cs typeface="Times New Roman"/>
              </a:rPr>
              <a:t> определить особенности влияния каждой группы допингов на организм человека.</a:t>
            </a:r>
          </a:p>
          <a:p>
            <a:pPr marL="0" indent="0">
              <a:buNone/>
            </a:pPr>
            <a:r>
              <a:rPr lang="ru-RU" sz="1600" b="1" dirty="0">
                <a:latin typeface="Times New Roman"/>
                <a:cs typeface="Times New Roman"/>
              </a:rPr>
              <a:t>2) </a:t>
            </a:r>
            <a:r>
              <a:rPr lang="ru-RU" sz="1600" dirty="0">
                <a:latin typeface="Times New Roman"/>
                <a:cs typeface="Times New Roman"/>
              </a:rPr>
              <a:t>рассмотреть каждый из </a:t>
            </a:r>
            <a:r>
              <a:rPr lang="ru-RU" sz="1600" dirty="0">
                <a:solidFill>
                  <a:srgbClr val="FF0000"/>
                </a:solidFill>
                <a:latin typeface="Times New Roman"/>
                <a:cs typeface="Times New Roman"/>
              </a:rPr>
              <a:t>наиболее известных допингов</a:t>
            </a:r>
            <a:r>
              <a:rPr lang="ru-RU" sz="1600" dirty="0">
                <a:latin typeface="Times New Roman"/>
                <a:cs typeface="Times New Roman"/>
              </a:rPr>
              <a:t>.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630073" y="2820205"/>
            <a:ext cx="1730046" cy="390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flipH="1">
            <a:off x="3800105" y="2820205"/>
            <a:ext cx="761138" cy="390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20129" y="2820205"/>
            <a:ext cx="0" cy="390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40132" y="2820205"/>
            <a:ext cx="800022" cy="390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050138" y="2820205"/>
            <a:ext cx="1770048" cy="3900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43043" y="3300241"/>
            <a:ext cx="1337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стимуляторы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30083" y="3300241"/>
            <a:ext cx="1160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анаболики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60114" y="3300241"/>
            <a:ext cx="1120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диуретики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19418" y="3300241"/>
            <a:ext cx="188005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н</a:t>
            </a:r>
            <a:r>
              <a:rPr lang="ru-RU" sz="1600" dirty="0" smtClean="0">
                <a:latin typeface="Times New Roman"/>
                <a:cs typeface="Times New Roman"/>
              </a:rPr>
              <a:t>аркотические анальгетики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0140" y="3310242"/>
            <a:ext cx="162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/>
                <a:cs typeface="Times New Roman"/>
              </a:rPr>
              <a:t>б</a:t>
            </a:r>
            <a:r>
              <a:rPr lang="ru-RU" sz="1600" dirty="0" smtClean="0">
                <a:latin typeface="Times New Roman"/>
                <a:cs typeface="Times New Roman"/>
              </a:rPr>
              <a:t>ета-блокаторы </a:t>
            </a:r>
            <a:endParaRPr lang="ru-RU" sz="1600" dirty="0">
              <a:latin typeface="Times New Roman"/>
              <a:cs typeface="Times New Roman"/>
            </a:endParaRPr>
          </a:p>
        </p:txBody>
      </p:sp>
      <p:pic>
        <p:nvPicPr>
          <p:cNvPr id="39" name="Изображение 38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667" y="3885016"/>
            <a:ext cx="2798924" cy="223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27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937590"/>
            <a:ext cx="6965245" cy="1202485"/>
          </a:xfrm>
        </p:spPr>
        <p:txBody>
          <a:bodyPr/>
          <a:lstStyle/>
          <a:p>
            <a:r>
              <a:rPr lang="ru-RU" dirty="0" smtClean="0"/>
              <a:t>Что такое допинги?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00034" y="2589291"/>
            <a:ext cx="2260061" cy="2781100"/>
          </a:xfrm>
        </p:spPr>
        <p:txBody>
          <a:bodyPr>
            <a:normAutofit fontScale="92500" lnSpcReduction="10000"/>
          </a:bodyPr>
          <a:lstStyle/>
          <a:p>
            <a:r>
              <a:rPr lang="ru-RU" sz="1700" dirty="0" smtClean="0">
                <a:latin typeface="Times New Roman"/>
                <a:cs typeface="Times New Roman"/>
              </a:rPr>
              <a:t>        Допинги </a:t>
            </a:r>
            <a:r>
              <a:rPr lang="ru-RU" sz="1700" dirty="0">
                <a:latin typeface="Times New Roman"/>
                <a:cs typeface="Times New Roman"/>
              </a:rPr>
              <a:t>- это лекарственные препараты, часто употребляемые спортсменами для повышения различных физических качеств: выносливости, работоспособности, сосредоточенности</a:t>
            </a:r>
            <a:r>
              <a:rPr lang="ru-RU" dirty="0"/>
              <a:t>. </a:t>
            </a:r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73" y="2489071"/>
            <a:ext cx="4121341" cy="288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68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64297" y="770868"/>
            <a:ext cx="7365304" cy="807411"/>
          </a:xfrm>
        </p:spPr>
        <p:txBody>
          <a:bodyPr>
            <a:normAutofit/>
          </a:bodyPr>
          <a:lstStyle/>
          <a:p>
            <a:r>
              <a:rPr lang="ru-RU" dirty="0"/>
              <a:t>История допингов в </a:t>
            </a:r>
            <a:r>
              <a:rPr lang="ru-RU" dirty="0" smtClean="0"/>
              <a:t>спорте</a:t>
            </a:r>
            <a:endParaRPr lang="ru-RU" dirty="0"/>
          </a:p>
        </p:txBody>
      </p:sp>
      <p:pic>
        <p:nvPicPr>
          <p:cNvPr id="4" name="Содержимое 3" descr="imgr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11525"/>
          <a:stretch>
            <a:fillRect/>
          </a:stretch>
        </p:blipFill>
        <p:spPr>
          <a:xfrm>
            <a:off x="1990053" y="2709337"/>
            <a:ext cx="5319381" cy="3093737"/>
          </a:xfrm>
        </p:spPr>
      </p:pic>
      <p:sp>
        <p:nvSpPr>
          <p:cNvPr id="5" name="TextBox 4"/>
          <p:cNvSpPr txBox="1"/>
          <p:nvPr/>
        </p:nvSpPr>
        <p:spPr>
          <a:xfrm>
            <a:off x="1850051" y="2150157"/>
            <a:ext cx="5560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/>
                <a:cs typeface="Times New Roman"/>
              </a:rPr>
              <a:t>Как все начиналось…</a:t>
            </a:r>
            <a:endParaRPr lang="ru-RU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14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769153"/>
            <a:ext cx="6965245" cy="1269194"/>
          </a:xfrm>
        </p:spPr>
        <p:txBody>
          <a:bodyPr>
            <a:normAutofit fontScale="90000"/>
          </a:bodyPr>
          <a:lstStyle/>
          <a:p>
            <a:r>
              <a:rPr lang="ru-RU" dirty="0"/>
              <a:t>Отдельные группы и виды допингов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0088" y="2218815"/>
            <a:ext cx="3007839" cy="54093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/>
                <a:cs typeface="Times New Roman"/>
              </a:rPr>
              <a:t>Группы допингов</a:t>
            </a:r>
            <a:endParaRPr lang="ru-RU" sz="18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9" y="4019598"/>
            <a:ext cx="3559618" cy="199338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3230088" y="2840207"/>
            <a:ext cx="860026" cy="480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80142" y="2840207"/>
            <a:ext cx="850023" cy="4800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73990" y="3650266"/>
            <a:ext cx="259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95024" y="3373267"/>
            <a:ext cx="3565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/>
                <a:cs typeface="Times New Roman"/>
              </a:rPr>
              <a:t>с точки зрения достигаемого </a:t>
            </a:r>
            <a:r>
              <a:rPr lang="ru-RU" sz="1600" dirty="0" smtClean="0">
                <a:latin typeface="Times New Roman"/>
                <a:cs typeface="Times New Roman"/>
              </a:rPr>
              <a:t>эффекта</a:t>
            </a:r>
            <a:endParaRPr lang="ru-RU" sz="1600" dirty="0"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0128" y="3320242"/>
            <a:ext cx="376010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/>
                <a:cs typeface="Times New Roman"/>
              </a:rPr>
              <a:t>с точки зрения их действия </a:t>
            </a:r>
            <a:r>
              <a:rPr lang="ru-RU" sz="1600" dirty="0" smtClean="0">
                <a:latin typeface="Times New Roman"/>
                <a:cs typeface="Times New Roman"/>
              </a:rPr>
              <a:t>на организм </a:t>
            </a:r>
            <a:r>
              <a:rPr lang="ru-RU" sz="1600" dirty="0">
                <a:latin typeface="Times New Roman"/>
                <a:cs typeface="Times New Roman"/>
              </a:rPr>
              <a:t>спортсмена.</a:t>
            </a:r>
          </a:p>
        </p:txBody>
      </p:sp>
    </p:spTree>
    <p:extLst>
      <p:ext uri="{BB962C8B-B14F-4D97-AF65-F5344CB8AC3E}">
        <p14:creationId xmlns:p14="http://schemas.microsoft.com/office/powerpoint/2010/main" val="1378203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655088"/>
            <a:ext cx="6965245" cy="909986"/>
          </a:xfrm>
        </p:spPr>
        <p:txBody>
          <a:bodyPr/>
          <a:lstStyle/>
          <a:p>
            <a:r>
              <a:rPr lang="ru-RU" dirty="0" smtClean="0">
                <a:cs typeface="Times New Roman"/>
              </a:rPr>
              <a:t>1 способ:</a:t>
            </a:r>
            <a:endParaRPr lang="ru-RU" dirty="0"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3639816"/>
            <a:ext cx="6196405" cy="248107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</a:t>
            </a:r>
            <a:r>
              <a:rPr lang="ru-RU" sz="1700" b="1" dirty="0" smtClean="0">
                <a:latin typeface="Times New Roman"/>
                <a:cs typeface="Times New Roman"/>
              </a:rPr>
              <a:t>1</a:t>
            </a:r>
            <a:r>
              <a:rPr lang="ru-RU" sz="1700" b="1" dirty="0">
                <a:latin typeface="Times New Roman"/>
                <a:cs typeface="Times New Roman"/>
              </a:rPr>
              <a:t>.</a:t>
            </a:r>
            <a:r>
              <a:rPr lang="ru-RU" sz="1700" dirty="0">
                <a:latin typeface="Times New Roman"/>
                <a:cs typeface="Times New Roman"/>
              </a:rPr>
              <a:t> первая группа – допинги, которые применяются в период самих соревнований для достаточно кратковременного эффекта. Проводится стимуляция различных «нужных» в этот </a:t>
            </a:r>
            <a:r>
              <a:rPr lang="ru-RU" sz="1700" dirty="0" smtClean="0">
                <a:latin typeface="Times New Roman"/>
                <a:cs typeface="Times New Roman"/>
              </a:rPr>
              <a:t>момент спортсмену качеств.</a:t>
            </a:r>
            <a:endParaRPr lang="ru-RU" sz="1700" dirty="0">
              <a:latin typeface="Times New Roman"/>
              <a:cs typeface="Times New Roman"/>
            </a:endParaRPr>
          </a:p>
          <a:p>
            <a:pPr algn="just"/>
            <a:r>
              <a:rPr lang="ru-RU" sz="1700" b="1" dirty="0" smtClean="0">
                <a:latin typeface="Times New Roman"/>
                <a:cs typeface="Times New Roman"/>
              </a:rPr>
              <a:t>    2</a:t>
            </a:r>
            <a:r>
              <a:rPr lang="ru-RU" sz="1700" b="1" dirty="0">
                <a:latin typeface="Times New Roman"/>
                <a:cs typeface="Times New Roman"/>
              </a:rPr>
              <a:t>.</a:t>
            </a:r>
            <a:r>
              <a:rPr lang="ru-RU" sz="1700" dirty="0">
                <a:latin typeface="Times New Roman"/>
                <a:cs typeface="Times New Roman"/>
              </a:rPr>
              <a:t> вторая группа допингов принимается длительное время во время тренировочного процесса для набора мышц (массы) спортсменом и для подготовки его организма к максимальным физическим нагрузкам </a:t>
            </a:r>
          </a:p>
        </p:txBody>
      </p:sp>
      <p:pic>
        <p:nvPicPr>
          <p:cNvPr id="4" name="Изображение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30" y="1665962"/>
            <a:ext cx="2864856" cy="197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95023" y="719892"/>
            <a:ext cx="6965245" cy="799978"/>
          </a:xfrm>
        </p:spPr>
        <p:txBody>
          <a:bodyPr/>
          <a:lstStyle/>
          <a:p>
            <a:r>
              <a:rPr lang="ru-RU" dirty="0" smtClean="0">
                <a:cs typeface="Times New Roman"/>
              </a:rPr>
              <a:t>2 способ:</a:t>
            </a:r>
            <a:endParaRPr lang="ru-RU" dirty="0"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3040" y="1645667"/>
            <a:ext cx="6196405" cy="1110979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latin typeface="Times New Roman"/>
                <a:cs typeface="Times New Roman"/>
              </a:rPr>
              <a:t>     Как </a:t>
            </a:r>
            <a:r>
              <a:rPr lang="ru-RU" sz="1600" dirty="0">
                <a:latin typeface="Times New Roman"/>
                <a:cs typeface="Times New Roman"/>
              </a:rPr>
              <a:t>правило, допинги (по функциям и действию) делят на 5-7 различных категорий: стимулирующие, анаболические стероиды, обезболивающие (наркотические анальгетики), диуретики и бета–блокаторы; отдельно выделяют «кровяной допинг». </a:t>
            </a:r>
          </a:p>
        </p:txBody>
      </p:sp>
      <p:pic>
        <p:nvPicPr>
          <p:cNvPr id="4" name="Изображение 3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225" y="2890212"/>
            <a:ext cx="3190088" cy="294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27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Вешка">
  <a:themeElements>
    <a:clrScheme name="Веш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еш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еш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Вешка.thmx</Template>
  <TotalTime>329</TotalTime>
  <Words>497</Words>
  <Application>Microsoft Macintosh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Вешка</vt:lpstr>
      <vt:lpstr>Допинги. Допинги в спорте. Их влияние на организм.</vt:lpstr>
      <vt:lpstr>Актуальность</vt:lpstr>
      <vt:lpstr>Цель</vt:lpstr>
      <vt:lpstr>Задачи</vt:lpstr>
      <vt:lpstr>Что такое допинги?</vt:lpstr>
      <vt:lpstr>История допингов в спорте</vt:lpstr>
      <vt:lpstr>Отдельные группы и виды допингов.</vt:lpstr>
      <vt:lpstr>1 способ:</vt:lpstr>
      <vt:lpstr>2 способ:</vt:lpstr>
      <vt:lpstr>1. Стимуляторы</vt:lpstr>
      <vt:lpstr>2. Анаболики</vt:lpstr>
      <vt:lpstr>3. Наркотические анальгетики</vt:lpstr>
      <vt:lpstr>4. Диуретики</vt:lpstr>
      <vt:lpstr>5. Бета-блокаторы</vt:lpstr>
      <vt:lpstr>6. «Кровяной допинг»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Допинги. Допинги в спорте. Их влияние на организм.</dc:title>
  <dc:creator>Саша Петров</dc:creator>
  <cp:lastModifiedBy>Саша Петров</cp:lastModifiedBy>
  <cp:revision>14</cp:revision>
  <dcterms:created xsi:type="dcterms:W3CDTF">2016-04-27T14:55:45Z</dcterms:created>
  <dcterms:modified xsi:type="dcterms:W3CDTF">2016-04-27T21:27:33Z</dcterms:modified>
</cp:coreProperties>
</file>