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0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4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5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7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2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3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48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6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5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5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7730-099B-4F50-AA74-2D0996D4399F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C0AD-24B2-4513-960A-B9A1A4B78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4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Гипертоническая болезнь     (Артериальная гипертензия)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Алейников Максим 10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91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63272" cy="6250706"/>
          </a:xfrm>
        </p:spPr>
        <p:txBody>
          <a:bodyPr>
            <a:normAutofit/>
          </a:bodyPr>
          <a:lstStyle/>
          <a:p>
            <a:r>
              <a:rPr lang="ru-RU" sz="2400" dirty="0"/>
              <a:t>Гипертоническая болезнь занимает первое место по распространенности среди неинфекционных заболеваний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России около 56 млн человек (приблизительно 40 процентов от общего населения) имеют повышенное артериальное давление</a:t>
            </a:r>
            <a:r>
              <a:rPr lang="ru-RU" sz="2400" dirty="0" smtClean="0"/>
              <a:t>. </a:t>
            </a:r>
            <a:r>
              <a:rPr lang="ru-RU" sz="2400" dirty="0"/>
              <a:t>Это заболевание способно вызывать инфаркт миокарда, гипертонический криз или инсульт, которые могут привести к инвалидности или даже к летальному исходу</a:t>
            </a:r>
            <a:r>
              <a:rPr lang="ru-RU" sz="2400" dirty="0" smtClean="0"/>
              <a:t>.</a:t>
            </a:r>
            <a:r>
              <a:rPr lang="ru-RU" sz="2400" dirty="0"/>
              <a:t> Поэтому изучение, профилактика и лечение артериальной гипертензии являются актуальными для современной медицины. И я считаю, что представление о гипертонической болезни является важным знанием для жителя современного города.</a:t>
            </a:r>
            <a:br>
              <a:rPr lang="ru-RU" sz="2400" dirty="0"/>
            </a:br>
            <a:r>
              <a:rPr lang="ru-RU" sz="2400" dirty="0"/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180221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227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Другими словами современный человек о гипертонии и последствиях этой болезни знает сравнительно немного, что при современном образе жизни и распространенности этой болезни, безусловно неправильно.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25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6322714"/>
          </a:xfrm>
        </p:spPr>
        <p:txBody>
          <a:bodyPr>
            <a:normAutofit/>
          </a:bodyPr>
          <a:lstStyle/>
          <a:p>
            <a:r>
              <a:rPr lang="ru-RU" sz="2400" dirty="0"/>
              <a:t>В своем исследовании я собираюсь собрать статистику случаев гипертонии на скорой помощи, обобщить ее, проанализировать жалобы пациентов, данные аппаратуры, комментарии врачей и </a:t>
            </a:r>
            <a:r>
              <a:rPr lang="ru-RU" sz="2400" dirty="0" smtClean="0"/>
              <a:t>понять, </a:t>
            </a:r>
            <a:r>
              <a:rPr lang="ru-RU" sz="2400" dirty="0"/>
              <a:t>почему же гипертония так сильно распространена в </a:t>
            </a:r>
            <a:r>
              <a:rPr lang="ru-RU" sz="2400" dirty="0" smtClean="0"/>
              <a:t>городах, и понять </a:t>
            </a:r>
            <a:r>
              <a:rPr lang="ru-RU" sz="2400" dirty="0"/>
              <a:t>как его избежать и как наиболее эффективно бороться с Артериальной гипертензией</a:t>
            </a:r>
            <a:r>
              <a:rPr lang="ru-RU" sz="2400" dirty="0" smtClean="0"/>
              <a:t>. Так же в качестве материала для исследования, я буду использовать некоторые книжные публикации.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51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Источники информации: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64896" cy="49685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-Скорая медицинская помощь: руководство для фельдшеров (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А.Л.Верткин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издательская группа ГЭОТАР-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Медия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-Гипертонические кризы в клинической практике (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Н.Н.Боровков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В.П.Носов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Н.В.Аминева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издательство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НижГМА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-Помощь при внезапном повышении артериального давления: методические рекомендации (Департамент здравоохранения города Москвы).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120 на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80: как победить гипертонию(Ольга Копылова).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-Артериальная гипертония: материалы для пациентов (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Р.Г.Оганов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371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371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Гипертоническая болезнь     (Артериальная гипертензия)</vt:lpstr>
      <vt:lpstr>Гипертоническая болезнь занимает первое место по распространенности среди неинфекционных заболеваний. В России около 56 млн человек (приблизительно 40 процентов от общего населения) имеют повышенное артериальное давление. Это заболевание способно вызывать инфаркт миокарда, гипертонический криз или инсульт, которые могут привести к инвалидности или даже к летальному исходу. Поэтому изучение, профилактика и лечение артериальной гипертензии являются актуальными для современной медицины. И я считаю, что представление о гипертонической болезни является важным знанием для жителя современного города.          </vt:lpstr>
      <vt:lpstr>Другими словами современный человек о гипертонии и последствиях этой болезни знает сравнительно немного, что при современном образе жизни и распространенности этой болезни, безусловно неправильно. </vt:lpstr>
      <vt:lpstr>В своем исследовании я собираюсь собрать статистику случаев гипертонии на скорой помощи, обобщить ее, проанализировать жалобы пациентов, данные аппаратуры, комментарии врачей и понять, почему же гипертония так сильно распространена в городах, и понять как его избежать и как наиболее эффективно бороться с Артериальной гипертензией. Так же в качестве материала для исследования, я буду использовать некоторые книжные публикации. </vt:lpstr>
      <vt:lpstr>Источники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Гипертоническая болезнь     (Артериальная гипертензия)</dc:title>
  <dc:creator>Артем</dc:creator>
  <cp:lastModifiedBy>Артем</cp:lastModifiedBy>
  <cp:revision>4</cp:revision>
  <dcterms:created xsi:type="dcterms:W3CDTF">2015-12-21T17:28:14Z</dcterms:created>
  <dcterms:modified xsi:type="dcterms:W3CDTF">2015-12-21T18:08:26Z</dcterms:modified>
</cp:coreProperties>
</file>