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12/23/2015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12/23/2015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12/23/2015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12/23/2015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12/23/2015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12/23/2015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54955" y="553791"/>
            <a:ext cx="8825658" cy="2587973"/>
          </a:xfrm>
        </p:spPr>
        <p:txBody>
          <a:bodyPr/>
          <a:lstStyle/>
          <a:p>
            <a:pPr algn="ctr"/>
            <a:r>
              <a:rPr lang="ru-RU" sz="4000" dirty="0" smtClean="0"/>
              <a:t>Дипломная работа</a:t>
            </a:r>
            <a:r>
              <a:rPr lang="en-US" sz="4000" dirty="0" smtClean="0"/>
              <a:t>: “</a:t>
            </a:r>
            <a:r>
              <a:rPr lang="ru-RU" sz="4000" dirty="0"/>
              <a:t>И</a:t>
            </a:r>
            <a:r>
              <a:rPr lang="ru-RU" sz="4000" dirty="0" smtClean="0"/>
              <a:t>сследование </a:t>
            </a:r>
            <a:r>
              <a:rPr lang="ru-RU" sz="4000" dirty="0"/>
              <a:t>температурной </a:t>
            </a:r>
            <a:r>
              <a:rPr lang="ru-RU" sz="4000" dirty="0" smtClean="0"/>
              <a:t>зависимости </a:t>
            </a:r>
            <a:r>
              <a:rPr lang="ru-RU" sz="4000" dirty="0"/>
              <a:t>вязкости некоторых технических масел”.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62539" y="4403892"/>
            <a:ext cx="8825658" cy="861420"/>
          </a:xfrm>
        </p:spPr>
        <p:txBody>
          <a:bodyPr/>
          <a:lstStyle/>
          <a:p>
            <a:pPr algn="r"/>
            <a:r>
              <a:rPr lang="ru-RU" dirty="0" smtClean="0"/>
              <a:t>Автор</a:t>
            </a:r>
            <a:r>
              <a:rPr lang="en-US" dirty="0" smtClean="0"/>
              <a:t>: </a:t>
            </a:r>
            <a:r>
              <a:rPr lang="ru-RU" dirty="0" smtClean="0"/>
              <a:t>ученик 10 класса </a:t>
            </a:r>
            <a:r>
              <a:rPr lang="en-US" dirty="0" smtClean="0"/>
              <a:t>“</a:t>
            </a:r>
            <a:r>
              <a:rPr lang="ru-RU" dirty="0" smtClean="0"/>
              <a:t>Б</a:t>
            </a:r>
            <a:r>
              <a:rPr lang="en-US" dirty="0" smtClean="0"/>
              <a:t>”</a:t>
            </a:r>
            <a:r>
              <a:rPr lang="ru-RU" dirty="0" smtClean="0"/>
              <a:t> Беляков Станислав</a:t>
            </a:r>
          </a:p>
          <a:p>
            <a:pPr algn="r"/>
            <a:r>
              <a:rPr lang="ru-RU" dirty="0"/>
              <a:t>Научный руководитель: Дмитриев Г. В.</a:t>
            </a:r>
          </a:p>
        </p:txBody>
      </p:sp>
    </p:spTree>
    <p:extLst>
      <p:ext uri="{BB962C8B-B14F-4D97-AF65-F5344CB8AC3E}">
        <p14:creationId xmlns:p14="http://schemas.microsoft.com/office/powerpoint/2010/main" val="53745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0918" y="2030140"/>
            <a:ext cx="940157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В </a:t>
            </a:r>
            <a:r>
              <a:rPr lang="ru-RU" sz="2800" dirty="0"/>
              <a:t>настоящее время, </a:t>
            </a:r>
            <a:r>
              <a:rPr lang="ru-RU" sz="2800" dirty="0" smtClean="0"/>
              <a:t>изучая </a:t>
            </a:r>
            <a:r>
              <a:rPr lang="ru-RU" sz="2800" dirty="0" smtClean="0"/>
              <a:t>физику в старшей школе, мы не сталкиваемся с таким понятием как вязкость. В моем дипломе вы узнаете, </a:t>
            </a:r>
            <a:r>
              <a:rPr lang="ru-RU" sz="2800" dirty="0" smtClean="0"/>
              <a:t>как характеризуется </a:t>
            </a:r>
            <a:r>
              <a:rPr lang="ru-RU" sz="2800" dirty="0"/>
              <a:t>вязкость различных технических масел</a:t>
            </a:r>
            <a:r>
              <a:rPr lang="ru-RU" sz="2800" dirty="0" smtClean="0"/>
              <a:t>, и почему именно вязкость </a:t>
            </a:r>
            <a:r>
              <a:rPr lang="ru-RU" sz="2800" dirty="0"/>
              <a:t>является важнейшей характеристикой масел используемых в работе двигателей внутреннего </a:t>
            </a:r>
            <a:r>
              <a:rPr lang="ru-RU" sz="2800" dirty="0" smtClean="0"/>
              <a:t>сгорания.</a:t>
            </a:r>
            <a:endParaRPr lang="ru-RU" sz="28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1390918" y="526892"/>
            <a:ext cx="94015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/>
              <a:t>Актуальность </a:t>
            </a:r>
            <a:r>
              <a:rPr lang="ru-RU" sz="4800" dirty="0" smtClean="0"/>
              <a:t>темы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5473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1976" y="632679"/>
            <a:ext cx="1022582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/>
              <a:t>Проблема диплома</a:t>
            </a:r>
            <a:endParaRPr lang="ru-RU" sz="4800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71976" y="1962782"/>
            <a:ext cx="1022582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Меня заинтересовало это исследование, так как я не смог разобраться с этой темой, используя школьный курс физики. Также я хотел получить экспериментальные данные прикладного характера, которые характеризует вязкость различных технических масел, что является важнейшей характеристикой масел используемых в работе двигателей внутреннего сгорания, необходимой для оптимизации работы таких двигателей.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33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6074" y="2452180"/>
            <a:ext cx="83583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И</a:t>
            </a:r>
            <a:r>
              <a:rPr lang="ru-RU" sz="2800" dirty="0" smtClean="0"/>
              <a:t>зучение </a:t>
            </a:r>
            <a:r>
              <a:rPr lang="ru-RU" sz="2800" dirty="0" smtClean="0"/>
              <a:t>механизмов кинематической и динамической вязкости в жидкостях и газах. Изучение </a:t>
            </a:r>
            <a:r>
              <a:rPr lang="ru-RU" sz="2800" dirty="0"/>
              <a:t>зависимости </a:t>
            </a:r>
            <a:r>
              <a:rPr lang="ru-RU" sz="2800" dirty="0"/>
              <a:t>вязкости </a:t>
            </a:r>
            <a:r>
              <a:rPr lang="ru-RU" sz="2800" dirty="0" smtClean="0"/>
              <a:t>технических масел </a:t>
            </a:r>
            <a:r>
              <a:rPr lang="ru-RU" sz="2800" dirty="0"/>
              <a:t>от температуры </a:t>
            </a:r>
            <a:r>
              <a:rPr lang="ru-RU" sz="2800" dirty="0" smtClean="0"/>
              <a:t>на основе проведенного эксперимента прикладного характера.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06075" y="488256"/>
            <a:ext cx="83583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/>
              <a:t>Цель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424095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8293" y="201726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Изучить литературу и дополнительные источники по данной теме </a:t>
            </a:r>
            <a:r>
              <a:rPr lang="ru-RU" sz="2800" dirty="0" smtClean="0"/>
              <a:t>реферата</a:t>
            </a:r>
            <a:r>
              <a:rPr lang="ru-RU" sz="2800" dirty="0" smtClean="0"/>
              <a:t>.</a:t>
            </a:r>
          </a:p>
          <a:p>
            <a:pPr algn="just"/>
            <a:r>
              <a:rPr lang="ru-RU" sz="2800" dirty="0" smtClean="0"/>
              <a:t>Проанализировать зависимость вязкости жидкости от температуры.</a:t>
            </a:r>
            <a:endParaRPr lang="ru-RU" sz="2800" dirty="0"/>
          </a:p>
          <a:p>
            <a:pPr algn="just"/>
            <a:r>
              <a:rPr lang="ru-RU" sz="2800" dirty="0" smtClean="0"/>
              <a:t>Объяснить </a:t>
            </a:r>
            <a:r>
              <a:rPr lang="ru-RU" sz="2800" dirty="0"/>
              <a:t>важность вязкости в нашей </a:t>
            </a:r>
            <a:r>
              <a:rPr lang="ru-RU" sz="2800" dirty="0" smtClean="0"/>
              <a:t>жизни.</a:t>
            </a:r>
            <a:endParaRPr lang="ru-RU" sz="2800" dirty="0"/>
          </a:p>
          <a:p>
            <a:pPr algn="just"/>
            <a:r>
              <a:rPr lang="ru-RU" sz="2800" dirty="0" smtClean="0"/>
              <a:t>Провести </a:t>
            </a:r>
            <a:r>
              <a:rPr lang="ru-RU" sz="2800" dirty="0"/>
              <a:t>эксперимент по определению вязкости некоторых технических </a:t>
            </a:r>
            <a:r>
              <a:rPr lang="ru-RU" sz="2800" dirty="0" smtClean="0"/>
              <a:t>масел.</a:t>
            </a:r>
            <a:endParaRPr lang="ru-RU" sz="2800" dirty="0"/>
          </a:p>
          <a:p>
            <a:pPr algn="just"/>
            <a:r>
              <a:rPr lang="ru-RU" sz="2800" dirty="0" smtClean="0"/>
              <a:t>Составить </a:t>
            </a:r>
            <a:r>
              <a:rPr lang="ru-RU" sz="2800" dirty="0"/>
              <a:t>отчет о проделанной </a:t>
            </a:r>
            <a:r>
              <a:rPr lang="ru-RU" sz="2800" dirty="0" smtClean="0"/>
              <a:t>работе.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28293" y="423861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/>
              <a:t>Задачи диплома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76624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63898" y="1920566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И.Н. Евдокимов Н.Ю. Елисеев., Молекулярные механизмы вязкости жидкости и газа. Часть 1, РГУНИГ им. Губкина, 2005;</a:t>
            </a:r>
          </a:p>
          <a:p>
            <a:pPr algn="just"/>
            <a:r>
              <a:rPr lang="ru-RU" sz="2800" dirty="0"/>
              <a:t>Крокстон К., Физика жидкого состояния, пер. с англ., M., 1978;</a:t>
            </a:r>
          </a:p>
          <a:p>
            <a:pPr algn="just"/>
            <a:r>
              <a:rPr lang="ru-RU" sz="2800" dirty="0"/>
              <a:t>Фукс Г. И., Вязкость и пластичность нефтепродуктов, М., 1956;</a:t>
            </a:r>
          </a:p>
          <a:p>
            <a:pPr algn="just"/>
            <a:r>
              <a:rPr lang="ru-RU" sz="2800" dirty="0"/>
              <a:t>Э. </a:t>
            </a:r>
            <a:r>
              <a:rPr lang="ru-RU" sz="2800" dirty="0" err="1"/>
              <a:t>Гатчек</a:t>
            </a:r>
            <a:r>
              <a:rPr lang="ru-RU" sz="2800" dirty="0"/>
              <a:t>, Современная физика. Книга вторая. Вязкость жидкостей, М., 1951;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63898" y="697073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/>
              <a:t>Список литературы</a:t>
            </a: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270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97735" y="2774152"/>
            <a:ext cx="104190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812350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181</TotalTime>
  <Words>281</Words>
  <Application>Microsoft Office PowerPoint</Application>
  <PresentationFormat>Широкоэкранный</PresentationFormat>
  <Paragraphs>21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Ион</vt:lpstr>
      <vt:lpstr>Дипломная работа: “Исследование температурной зависимости вязкости некоторых технических масел”.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Стас Беляков</dc:creator>
  <cp:lastModifiedBy>Стас Беляков</cp:lastModifiedBy>
  <cp:revision>15</cp:revision>
  <dcterms:created xsi:type="dcterms:W3CDTF">2015-12-23T03:25:04Z</dcterms:created>
  <dcterms:modified xsi:type="dcterms:W3CDTF">2015-12-23T07:20:09Z</dcterms:modified>
</cp:coreProperties>
</file>