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4" r:id="rId3"/>
    <p:sldId id="259" r:id="rId4"/>
    <p:sldId id="265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5F2-D4D9-4074-A4FC-D43BBB73080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961A-F288-4D6C-BDE7-A5D98B835B5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5F2-D4D9-4074-A4FC-D43BBB73080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961A-F288-4D6C-BDE7-A5D98B835B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5F2-D4D9-4074-A4FC-D43BBB73080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961A-F288-4D6C-BDE7-A5D98B835B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5F2-D4D9-4074-A4FC-D43BBB73080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961A-F288-4D6C-BDE7-A5D98B835B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5F2-D4D9-4074-A4FC-D43BBB73080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961A-F288-4D6C-BDE7-A5D98B835B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5F2-D4D9-4074-A4FC-D43BBB73080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961A-F288-4D6C-BDE7-A5D98B835B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5F2-D4D9-4074-A4FC-D43BBB73080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961A-F288-4D6C-BDE7-A5D98B835B5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5F2-D4D9-4074-A4FC-D43BBB73080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961A-F288-4D6C-BDE7-A5D98B835B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5F2-D4D9-4074-A4FC-D43BBB73080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961A-F288-4D6C-BDE7-A5D98B835B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5F2-D4D9-4074-A4FC-D43BBB73080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961A-F288-4D6C-BDE7-A5D98B835B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5F2-D4D9-4074-A4FC-D43BBB73080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961A-F288-4D6C-BDE7-A5D98B835B5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216D5F2-D4D9-4074-A4FC-D43BBB73080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E76961A-F288-4D6C-BDE7-A5D98B835B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84546"/>
            <a:ext cx="8496944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pPr algn="ctr"/>
            <a:r>
              <a:rPr lang="ru-RU" sz="4400" dirty="0" smtClean="0"/>
              <a:t>Создание </a:t>
            </a:r>
            <a:r>
              <a:rPr lang="ru-RU" sz="4400" dirty="0" smtClean="0"/>
              <a:t>программы </a:t>
            </a:r>
            <a:r>
              <a:rPr lang="en-US" sz="4400" dirty="0" smtClean="0"/>
              <a:t>“</a:t>
            </a:r>
            <a:r>
              <a:rPr lang="ru-RU" sz="4400" dirty="0" err="1" smtClean="0"/>
              <a:t>пазл</a:t>
            </a:r>
            <a:r>
              <a:rPr lang="en-US" sz="4400" dirty="0" smtClean="0"/>
              <a:t>”</a:t>
            </a:r>
            <a:r>
              <a:rPr lang="ru-RU" sz="4400" dirty="0" smtClean="0"/>
              <a:t>для </a:t>
            </a:r>
            <a:r>
              <a:rPr lang="en-US" sz="4400" dirty="0" smtClean="0"/>
              <a:t>Android</a:t>
            </a:r>
            <a:endParaRPr lang="ru-RU" sz="4400" dirty="0"/>
          </a:p>
          <a:p>
            <a:pPr algn="ctr"/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  <a:endParaRPr lang="ru-RU" dirty="0" smtClean="0"/>
          </a:p>
          <a:p>
            <a:endParaRPr lang="ru-RU" dirty="0"/>
          </a:p>
          <a:p>
            <a:pPr algn="r"/>
            <a:r>
              <a:rPr lang="ru-RU" dirty="0"/>
              <a:t>	</a:t>
            </a:r>
            <a:r>
              <a:rPr lang="ru-RU" i="1" dirty="0"/>
              <a:t>                                                                   </a:t>
            </a:r>
            <a:r>
              <a:rPr lang="ru-RU" sz="1400" i="1" dirty="0"/>
              <a:t>Автор</a:t>
            </a:r>
            <a:r>
              <a:rPr lang="ru-RU" sz="1400" dirty="0"/>
              <a:t>: ученик 10 класса «А»</a:t>
            </a:r>
          </a:p>
          <a:p>
            <a:pPr algn="r"/>
            <a:r>
              <a:rPr lang="ru-RU" sz="1400" dirty="0"/>
              <a:t>Хомутов Алексей</a:t>
            </a:r>
          </a:p>
          <a:p>
            <a:pPr algn="r"/>
            <a:r>
              <a:rPr lang="ru-RU" sz="1400" i="1" dirty="0"/>
              <a:t>Руководитель:</a:t>
            </a:r>
            <a:r>
              <a:rPr lang="ru-RU" sz="1400" dirty="0"/>
              <a:t> Коняхин А.В</a:t>
            </a:r>
            <a:r>
              <a:rPr lang="ru-RU" sz="1400" dirty="0" smtClean="0"/>
              <a:t>.</a:t>
            </a:r>
          </a:p>
          <a:p>
            <a:endParaRPr lang="ru-RU" dirty="0"/>
          </a:p>
          <a:p>
            <a:r>
              <a:rPr lang="ru-RU" dirty="0"/>
              <a:t> </a:t>
            </a:r>
          </a:p>
          <a:p>
            <a:pPr algn="ctr"/>
            <a:r>
              <a:rPr lang="ru-RU" dirty="0"/>
              <a:t>Москва</a:t>
            </a:r>
          </a:p>
          <a:p>
            <a:pPr algn="ctr"/>
            <a:r>
              <a:rPr lang="ru-RU" dirty="0"/>
              <a:t>2015-2016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65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836712"/>
            <a:ext cx="612068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Цель</a:t>
            </a:r>
          </a:p>
          <a:p>
            <a:endParaRPr lang="ru-RU" sz="2400" dirty="0" smtClean="0"/>
          </a:p>
          <a:p>
            <a:r>
              <a:rPr lang="ru-RU" sz="2400" dirty="0" smtClean="0"/>
              <a:t>Создать игровое мобильное приложение.</a:t>
            </a:r>
          </a:p>
          <a:p>
            <a:endParaRPr lang="ru-RU" sz="2400" dirty="0" smtClean="0"/>
          </a:p>
          <a:p>
            <a:pPr algn="ctr"/>
            <a:r>
              <a:rPr lang="ru-RU" sz="4000" b="1" dirty="0" smtClean="0"/>
              <a:t>Задачи</a:t>
            </a:r>
          </a:p>
          <a:p>
            <a:endParaRPr lang="ru-RU" sz="2400" dirty="0" smtClean="0"/>
          </a:p>
          <a:p>
            <a:r>
              <a:rPr lang="ru-RU" sz="2400" dirty="0"/>
              <a:t>1</a:t>
            </a:r>
            <a:r>
              <a:rPr lang="ru-RU" sz="2400" dirty="0" smtClean="0"/>
              <a:t>. </a:t>
            </a:r>
            <a:r>
              <a:rPr lang="ru-RU" sz="2400" dirty="0" smtClean="0"/>
              <a:t>Разработать алгоритм работы программы.</a:t>
            </a:r>
          </a:p>
          <a:p>
            <a:r>
              <a:rPr lang="ru-RU" sz="2400" dirty="0"/>
              <a:t>2</a:t>
            </a:r>
            <a:r>
              <a:rPr lang="ru-RU" sz="2400" dirty="0" smtClean="0"/>
              <a:t>. </a:t>
            </a:r>
            <a:r>
              <a:rPr lang="ru-RU" sz="2400" dirty="0" smtClean="0"/>
              <a:t>Написать код программы, протестировать.</a:t>
            </a:r>
          </a:p>
        </p:txBody>
      </p:sp>
    </p:spTree>
    <p:extLst>
      <p:ext uri="{BB962C8B-B14F-4D97-AF65-F5344CB8AC3E}">
        <p14:creationId xmlns:p14="http://schemas.microsoft.com/office/powerpoint/2010/main" val="2168871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92696"/>
            <a:ext cx="821086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Актуальность</a:t>
            </a:r>
            <a:endParaRPr lang="ru-RU" sz="4000" b="1" dirty="0"/>
          </a:p>
          <a:p>
            <a:pPr algn="just"/>
            <a:r>
              <a:rPr lang="ru-RU" sz="2400" dirty="0" smtClean="0"/>
              <a:t>В </a:t>
            </a:r>
            <a:r>
              <a:rPr lang="ru-RU" sz="2400" dirty="0"/>
              <a:t>настоящее время </a:t>
            </a:r>
            <a:r>
              <a:rPr lang="ru-RU" sz="2400" dirty="0" smtClean="0"/>
              <a:t>очень сложно </a:t>
            </a:r>
            <a:r>
              <a:rPr lang="ru-RU" sz="2400" dirty="0"/>
              <a:t>представить нашу жизнь без </a:t>
            </a:r>
            <a:r>
              <a:rPr lang="ru-RU" sz="2400" dirty="0" smtClean="0"/>
              <a:t>мобильных </a:t>
            </a:r>
            <a:r>
              <a:rPr lang="ru-RU" sz="2400" dirty="0"/>
              <a:t>устройств</a:t>
            </a:r>
            <a:r>
              <a:rPr lang="ru-RU" sz="2400" dirty="0" smtClean="0"/>
              <a:t>. Они предоставляют возможность </a:t>
            </a:r>
            <a:r>
              <a:rPr lang="ru-RU" sz="2400" dirty="0"/>
              <a:t>общения, развлечения, поиска информации и дают пространство для творчества. В связи с этим различные мобильные приложения пользуются огромной </a:t>
            </a:r>
            <a:r>
              <a:rPr lang="ru-RU" sz="2400" dirty="0" smtClean="0"/>
              <a:t>популярностью.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61" y="3930824"/>
            <a:ext cx="3372907" cy="21291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977" y="3871682"/>
            <a:ext cx="4105433" cy="215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85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052736"/>
            <a:ext cx="5953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Продуктом моего исследования будет игровое приложение для ОС </a:t>
            </a:r>
            <a:r>
              <a:rPr lang="en-US" sz="2400" dirty="0" smtClean="0"/>
              <a:t>Android</a:t>
            </a:r>
            <a:r>
              <a:rPr lang="ru-RU" sz="2400" dirty="0" smtClean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659" y="2420888"/>
            <a:ext cx="5038725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812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564904"/>
            <a:ext cx="842493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СПАСИБО ЗА ВНИМАНИЕ!</a:t>
            </a:r>
          </a:p>
          <a:p>
            <a:pPr algn="ctr"/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216849955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</TotalTime>
  <Words>75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</dc:creator>
  <cp:lastModifiedBy>Alex</cp:lastModifiedBy>
  <cp:revision>7</cp:revision>
  <dcterms:created xsi:type="dcterms:W3CDTF">2016-01-04T14:25:27Z</dcterms:created>
  <dcterms:modified xsi:type="dcterms:W3CDTF">2016-01-24T20:18:38Z</dcterms:modified>
</cp:coreProperties>
</file>