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741F54D-5121-4929-B2BB-54CF6625786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62A"/>
    <a:srgbClr val="4722A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5" autoAdjust="0"/>
    <p:restoredTop sz="86384" autoAdjust="0"/>
  </p:normalViewPr>
  <p:slideViewPr>
    <p:cSldViewPr>
      <p:cViewPr varScale="1">
        <p:scale>
          <a:sx n="117" d="100"/>
          <a:sy n="117" d="100"/>
        </p:scale>
        <p:origin x="-18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199184"/>
            <a:ext cx="51125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Гимназия №1505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908720"/>
            <a:ext cx="777686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/>
              <a:t>Презентация реферата на тему: Азовские походы Петра </a:t>
            </a:r>
            <a:r>
              <a:rPr lang="en-US" sz="3200" dirty="0" smtClean="0"/>
              <a:t>I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573016"/>
            <a:ext cx="3240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i="1" dirty="0" smtClean="0"/>
              <a:t>Автор</a:t>
            </a:r>
            <a:r>
              <a:rPr lang="ru-RU" dirty="0" smtClean="0"/>
              <a:t>: ученик 9 класса «Б»</a:t>
            </a:r>
          </a:p>
          <a:p>
            <a:pPr algn="r"/>
            <a:r>
              <a:rPr lang="ru-RU" dirty="0" smtClean="0"/>
              <a:t>Трофименко Марк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4437111"/>
            <a:ext cx="33843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i="1" dirty="0" smtClean="0"/>
              <a:t>Руководитель</a:t>
            </a:r>
            <a:r>
              <a:rPr lang="ru-RU" dirty="0" smtClean="0"/>
              <a:t>: Орловский Алексей Яковлевич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6309320"/>
            <a:ext cx="26642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Москва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355809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Segoe Print" pitchFamily="2" charset="0"/>
              </a:rPr>
              <a:t>Спасибо за внимание!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351497"/>
            <a:ext cx="655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72046"/>
            <a:ext cx="34563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latin typeface="Segoe Print" pitchFamily="2" charset="0"/>
                <a:cs typeface="Times New Roman" pitchFamily="18" charset="0"/>
              </a:rPr>
              <a:t>Цель</a:t>
            </a:r>
            <a:endParaRPr lang="ru-RU" sz="4400" dirty="0">
              <a:latin typeface="Segoe Print" pitchFamily="2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44168" y="14269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356" y="2492896"/>
            <a:ext cx="856895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 - рассказать </a:t>
            </a:r>
            <a:r>
              <a:rPr lang="ru-RU" sz="2400" dirty="0">
                <a:latin typeface="Segoe Print" pitchFamily="2" charset="0"/>
                <a:cs typeface="Times New Roman" pitchFamily="18" charset="0"/>
              </a:rPr>
              <a:t>об Азовских походах и ранней подготовке Петра к военной </a:t>
            </a:r>
            <a:r>
              <a:rPr lang="ru-RU" sz="2400" dirty="0" smtClean="0">
                <a:latin typeface="Segoe Print" pitchFamily="2" charset="0"/>
                <a:cs typeface="Times New Roman" pitchFamily="18" charset="0"/>
              </a:rPr>
              <a:t>деятельности. </a:t>
            </a:r>
            <a:r>
              <a:rPr lang="ru-RU" sz="2400" dirty="0">
                <a:latin typeface="Segoe Print" pitchFamily="2" charset="0"/>
                <a:cs typeface="Times New Roman" pitchFamily="18" charset="0"/>
              </a:rPr>
              <a:t>Провести сравнительный анализ проблем Азовских походов, высказанных советскими историками: М.М. Богословским и Н.И. Павленко.</a:t>
            </a:r>
          </a:p>
        </p:txBody>
      </p:sp>
    </p:spTree>
    <p:extLst>
      <p:ext uri="{BB962C8B-B14F-4D97-AF65-F5344CB8AC3E}">
        <p14:creationId xmlns:p14="http://schemas.microsoft.com/office/powerpoint/2010/main" val="23550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6128" y="643335"/>
            <a:ext cx="216116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400" dirty="0" smtClean="0">
                <a:latin typeface="Segoe Print" pitchFamily="2" charset="0"/>
              </a:rPr>
              <a:t>Задачи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36" y="1628800"/>
            <a:ext cx="8568952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Segoe Print" pitchFamily="2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анализировать и изучить источники по выбранной теме 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Segoe Print" pitchFamily="2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подобрать темы к каждой главе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написать о юношестве Петра </a:t>
            </a:r>
            <a:r>
              <a:rPr lang="en-US" sz="2000" dirty="0">
                <a:latin typeface="Segoe Print" pitchFamily="2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Segoe Print" pitchFamily="2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</a:t>
            </a:r>
            <a:r>
              <a:rPr lang="ru-RU" sz="2400" dirty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рассказать о реформах Петра </a:t>
            </a:r>
            <a:r>
              <a:rPr lang="en-US" sz="2000" dirty="0">
                <a:latin typeface="Segoe Print" pitchFamily="2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Segoe Print" pitchFamily="2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написать про Азовские походы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2000" dirty="0">
                <a:latin typeface="Segoe Print" pitchFamily="2" charset="0"/>
              </a:rPr>
              <a:t>определить </a:t>
            </a:r>
            <a:r>
              <a:rPr lang="ru-RU" sz="2000" dirty="0" smtClean="0">
                <a:latin typeface="Segoe Print" pitchFamily="2" charset="0"/>
              </a:rPr>
              <a:t>проблемы </a:t>
            </a:r>
            <a:r>
              <a:rPr lang="ru-RU" sz="2000" dirty="0">
                <a:latin typeface="Segoe Print" pitchFamily="2" charset="0"/>
              </a:rPr>
              <a:t>Азовских походов и </a:t>
            </a:r>
            <a:r>
              <a:rPr lang="ru-RU" sz="2000" dirty="0" smtClean="0">
                <a:latin typeface="Segoe Print" pitchFamily="2" charset="0"/>
              </a:rPr>
              <a:t>их </a:t>
            </a:r>
            <a:r>
              <a:rPr lang="ru-RU" sz="2000" dirty="0">
                <a:latin typeface="Segoe Print" pitchFamily="2" charset="0"/>
              </a:rPr>
              <a:t>обоснование в исследовании Н.И. Павленко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2000" dirty="0">
                <a:latin typeface="Segoe Print" pitchFamily="2" charset="0"/>
              </a:rPr>
              <a:t>определить проблемы Азовских походов и их обоснование в исследовании М.М. Богословского</a:t>
            </a:r>
            <a:r>
              <a:rPr lang="ru-RU" sz="2400" b="1" dirty="0" smtClean="0">
                <a:latin typeface="Segoe Print" pitchFamily="2" charset="0"/>
              </a:rPr>
              <a:t/>
            </a:r>
            <a:br>
              <a:rPr lang="ru-RU" sz="2400" b="1" dirty="0" smtClean="0">
                <a:latin typeface="Segoe Print" pitchFamily="2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8</a:t>
            </a:r>
            <a:r>
              <a:rPr lang="ru-RU" sz="2400" b="1" dirty="0" smtClean="0">
                <a:latin typeface="Segoe Print" pitchFamily="2" charset="0"/>
              </a:rPr>
              <a:t>.</a:t>
            </a:r>
            <a:r>
              <a:rPr lang="ru-RU" sz="2400" dirty="0"/>
              <a:t> </a:t>
            </a:r>
            <a:r>
              <a:rPr lang="ru-RU" sz="2000" dirty="0">
                <a:latin typeface="Segoe Print" pitchFamily="2" charset="0"/>
              </a:rPr>
              <a:t>написать заключение</a:t>
            </a:r>
            <a:endParaRPr lang="ru-RU" sz="2000" b="1" dirty="0" smtClean="0">
              <a:latin typeface="Segoe Print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2164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51854"/>
            <a:ext cx="47525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latin typeface="Segoe Print" pitchFamily="2" charset="0"/>
              </a:rPr>
              <a:t>Актуальность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57597"/>
            <a:ext cx="7488832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>
                <a:latin typeface="Segoe Print" pitchFamily="2" charset="0"/>
              </a:rPr>
              <a:t>В условиях необходимости победы в Азовских походах был создан морской флот. </a:t>
            </a:r>
            <a:r>
              <a:rPr lang="ru-RU" sz="2000" dirty="0" smtClean="0">
                <a:latin typeface="Segoe Print" pitchFamily="2" charset="0"/>
              </a:rPr>
              <a:t>В России в последнее воскресенье июля отмечают день Военно-Морского Флота. В этом году ВМФ исполняется 320 лет. Это определило </a:t>
            </a:r>
            <a:r>
              <a:rPr lang="ru-RU" sz="2000" dirty="0" smtClean="0">
                <a:solidFill>
                  <a:srgbClr val="FFFF00"/>
                </a:solidFill>
                <a:latin typeface="Segoe Print" pitchFamily="2" charset="0"/>
              </a:rPr>
              <a:t>актуальность</a:t>
            </a:r>
            <a:r>
              <a:rPr lang="ru-RU" sz="2000" dirty="0" smtClean="0">
                <a:latin typeface="Segoe Print" pitchFamily="2" charset="0"/>
              </a:rPr>
              <a:t> моего реферата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640256"/>
            <a:ext cx="1371792" cy="20957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0" y="1381183"/>
            <a:ext cx="914400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405" y="620688"/>
            <a:ext cx="432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 smtClean="0">
                <a:latin typeface="Segoe Print" pitchFamily="2" charset="0"/>
              </a:rPr>
              <a:t>Метод работы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66789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Segoe Print" pitchFamily="2" charset="0"/>
              </a:rPr>
              <a:t>Изучение</a:t>
            </a:r>
            <a:r>
              <a:rPr lang="ru-RU" sz="2400" dirty="0" smtClean="0">
                <a:latin typeface="Segoe Print" pitchFamily="2" charset="0"/>
              </a:rPr>
              <a:t> и </a:t>
            </a:r>
            <a:r>
              <a:rPr lang="ru-RU" sz="2400" dirty="0">
                <a:solidFill>
                  <a:srgbClr val="00B050"/>
                </a:solidFill>
                <a:latin typeface="Segoe Print" pitchFamily="2" charset="0"/>
              </a:rPr>
              <a:t>анализирование</a:t>
            </a:r>
            <a:r>
              <a:rPr lang="ru-RU" sz="2400" dirty="0" smtClean="0">
                <a:latin typeface="Segoe Print" pitchFamily="2" charset="0"/>
              </a:rPr>
              <a:t> источников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597352"/>
            <a:ext cx="1267002" cy="190527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01" y="2636912"/>
            <a:ext cx="5364088" cy="201347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20131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6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1" y="548680"/>
            <a:ext cx="590465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Segoe Print" pitchFamily="2" charset="0"/>
              </a:rPr>
              <a:t>Глава </a:t>
            </a:r>
            <a:r>
              <a:rPr lang="en-US" sz="2800" dirty="0" smtClean="0">
                <a:latin typeface="Segoe Print" pitchFamily="2" charset="0"/>
              </a:rPr>
              <a:t>I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b="1" dirty="0" smtClean="0">
                <a:latin typeface="Segoe Print" pitchFamily="2" charset="0"/>
              </a:rPr>
              <a:t>«Ранняя подготовка Петра к военным действиям»</a:t>
            </a:r>
            <a:endParaRPr lang="ru-RU" sz="28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056132"/>
            <a:ext cx="69127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В этой </a:t>
            </a:r>
            <a:r>
              <a:rPr lang="ru-RU" dirty="0" smtClean="0">
                <a:solidFill>
                  <a:srgbClr val="00B0F0"/>
                </a:solidFill>
                <a:latin typeface="Segoe Print" pitchFamily="2" charset="0"/>
              </a:rPr>
              <a:t>главе</a:t>
            </a:r>
            <a:r>
              <a:rPr lang="ru-RU" dirty="0" smtClean="0">
                <a:latin typeface="Segoe Print" pitchFamily="2" charset="0"/>
              </a:rPr>
              <a:t> рассказывается о том, как Пётр в раннем детстве подготавливался царствовать и какие военные реформы произвёл.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83" y="3140968"/>
            <a:ext cx="4361809" cy="262954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53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78294"/>
            <a:ext cx="5400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Segoe Print" pitchFamily="2" charset="0"/>
              </a:rPr>
              <a:t>Глава </a:t>
            </a:r>
            <a:r>
              <a:rPr lang="en-US" sz="2800" dirty="0" smtClean="0">
                <a:latin typeface="Segoe Print" pitchFamily="2" charset="0"/>
              </a:rPr>
              <a:t>II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b="1" dirty="0">
                <a:latin typeface="Segoe Print" pitchFamily="2" charset="0"/>
              </a:rPr>
              <a:t>«Походы на Азов»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2276872"/>
            <a:ext cx="777686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В этой </a:t>
            </a:r>
            <a:r>
              <a:rPr lang="ru-RU" dirty="0" smtClean="0">
                <a:solidFill>
                  <a:srgbClr val="0070C0"/>
                </a:solidFill>
                <a:latin typeface="Segoe Print" pitchFamily="2" charset="0"/>
              </a:rPr>
              <a:t>главе</a:t>
            </a:r>
            <a:r>
              <a:rPr lang="ru-RU" dirty="0" smtClean="0">
                <a:latin typeface="Segoe Print" pitchFamily="2" charset="0"/>
              </a:rPr>
              <a:t> подробно рассматриваются первый и второй Азовские походы, а также подготовка к ним.</a:t>
            </a:r>
            <a:endParaRPr lang="ru-RU" dirty="0">
              <a:latin typeface="Segoe Print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85" y="3136302"/>
            <a:ext cx="4070430" cy="29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8343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Print" pitchFamily="2" charset="0"/>
              </a:rPr>
              <a:t>Глава </a:t>
            </a:r>
            <a:r>
              <a:rPr lang="en-US" sz="2800" dirty="0" smtClean="0">
                <a:latin typeface="Segoe Print" pitchFamily="2" charset="0"/>
              </a:rPr>
              <a:t>III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b="1" dirty="0">
                <a:latin typeface="Segoe Print" pitchFamily="2" charset="0"/>
              </a:rPr>
              <a:t>«Оценки советских историков Азовских походов»</a:t>
            </a:r>
            <a:r>
              <a:rPr lang="ru-RU" sz="2800" dirty="0" smtClean="0">
                <a:latin typeface="Segoe Print" pitchFamily="2" charset="0"/>
              </a:rPr>
              <a:t> </a:t>
            </a:r>
            <a:endParaRPr lang="ru-RU" sz="2800" dirty="0">
              <a:latin typeface="Segoe Print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584" y="18448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этой </a:t>
            </a:r>
            <a:r>
              <a:rPr lang="ru-RU" dirty="0" smtClean="0">
                <a:solidFill>
                  <a:srgbClr val="7030A0"/>
                </a:solidFill>
              </a:rPr>
              <a:t>главе</a:t>
            </a:r>
            <a:r>
              <a:rPr lang="ru-RU" dirty="0" smtClean="0"/>
              <a:t> рассказывается о проблемах, возникших перед Азовскими походами и о их решении.</a:t>
            </a:r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636912"/>
            <a:ext cx="2160240" cy="2628083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64" y="2636912"/>
            <a:ext cx="2148617" cy="2614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1" y="551723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Н.И. Павленко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76664" y="55172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М.М. Богословский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5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20688"/>
            <a:ext cx="28803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Segoe Print" pitchFamily="2" charset="0"/>
              </a:rPr>
              <a:t>Заключение</a:t>
            </a:r>
            <a:endParaRPr lang="ru-RU" sz="2800" dirty="0">
              <a:latin typeface="Segoe Print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74083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итоге Россия открыла выход в Азовское море, построила флот, приобрела международный авторитет.</a:t>
            </a: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39" y="2564904"/>
            <a:ext cx="5258321" cy="33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226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Трофименко Марк</dc:creator>
  <cp:lastModifiedBy>Admin</cp:lastModifiedBy>
  <cp:revision>52</cp:revision>
  <dcterms:created xsi:type="dcterms:W3CDTF">2016-04-28T19:21:54Z</dcterms:created>
  <dcterms:modified xsi:type="dcterms:W3CDTF">2016-05-04T18:42:08Z</dcterms:modified>
</cp:coreProperties>
</file>