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65" d="100"/>
          <a:sy n="65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Систолическое А/Д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До приема</c:v>
                </c:pt>
                <c:pt idx="1">
                  <c:v>5 минут</c:v>
                </c:pt>
                <c:pt idx="2">
                  <c:v>10 минут</c:v>
                </c:pt>
                <c:pt idx="3">
                  <c:v>15 минут</c:v>
                </c:pt>
                <c:pt idx="4">
                  <c:v>1 час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111</c:v>
                </c:pt>
                <c:pt idx="1">
                  <c:v>107</c:v>
                </c:pt>
                <c:pt idx="2">
                  <c:v>114</c:v>
                </c:pt>
                <c:pt idx="3">
                  <c:v>110</c:v>
                </c:pt>
                <c:pt idx="4">
                  <c:v>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Диастолическое А/Д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До приема</c:v>
                </c:pt>
                <c:pt idx="1">
                  <c:v>5 минут</c:v>
                </c:pt>
                <c:pt idx="2">
                  <c:v>10 минут</c:v>
                </c:pt>
                <c:pt idx="3">
                  <c:v>15 минут</c:v>
                </c:pt>
                <c:pt idx="4">
                  <c:v>1 час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77</c:v>
                </c:pt>
                <c:pt idx="1">
                  <c:v>81</c:v>
                </c:pt>
                <c:pt idx="2">
                  <c:v>88</c:v>
                </c:pt>
                <c:pt idx="3">
                  <c:v>81</c:v>
                </c:pt>
                <c:pt idx="4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62208"/>
        <c:axId val="38463744"/>
      </c:barChart>
      <c:catAx>
        <c:axId val="38462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8463744"/>
        <c:crosses val="autoZero"/>
        <c:auto val="1"/>
        <c:lblAlgn val="ctr"/>
        <c:lblOffset val="100"/>
        <c:noMultiLvlLbl val="0"/>
      </c:catAx>
      <c:valAx>
        <c:axId val="3846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462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2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8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7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9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1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0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7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9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5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9AD5-56F4-4DAF-A78E-A92FA09E69CE}" type="datetimeFigureOut">
              <a:rPr lang="ru-RU" smtClean="0"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6ADA-3147-4DAB-9024-84837DE009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ГБОУ города Москвы Гимназия №1505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«Московская городская педагогическая гимназия-лаборатория»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75963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Реферат</a:t>
            </a:r>
          </a:p>
          <a:p>
            <a:pPr algn="ctr"/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кофе на центральную нервную систему </a:t>
            </a:r>
            <a:r>
              <a:rPr lang="ru-RU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человека.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3861048"/>
            <a:ext cx="28368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Тетевина Мария 9Б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</a:p>
          <a:p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Ноздрачева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А.Н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8196" y="58772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2015-2016.</a:t>
            </a:r>
          </a:p>
        </p:txBody>
      </p:sp>
    </p:spTree>
    <p:extLst>
      <p:ext uri="{BB962C8B-B14F-4D97-AF65-F5344CB8AC3E}">
        <p14:creationId xmlns:p14="http://schemas.microsoft.com/office/powerpoint/2010/main" val="13975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Эксперимент.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62896255"/>
              </p:ext>
            </p:extLst>
          </p:nvPr>
        </p:nvGraphicFramePr>
        <p:xfrm>
          <a:off x="251520" y="908720"/>
          <a:ext cx="72008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4581128"/>
            <a:ext cx="7776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основании проведенного эксперимента с подростками-одноклассниками построена данная диаграмма. До начала эксперимента всем было измерено давление. Каждый из участников выпил по 150мл кофе Арабика.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Вывод.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Кофе полезный продукт, его богатый состав благотворно влияет на человека.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Однако очень важно знать, что потребление кофе должно быть строго регламентировано.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Ведь в небольших количествах кофе положительно влияет на организм, а в больших – отрицательно.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Лучшее время для этого напитка – утро и первая половина дня.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Кофе 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кофеиносодержащие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напитки не разрешены для реализации в школе, т.к. при неконтролируемом чрезмерном употреблении этих напитков психике подростков может быть нанесен непоправимый вред.</a:t>
            </a:r>
          </a:p>
        </p:txBody>
      </p:sp>
    </p:spTree>
    <p:extLst>
      <p:ext uri="{BB962C8B-B14F-4D97-AF65-F5344CB8AC3E}">
        <p14:creationId xmlns:p14="http://schemas.microsoft.com/office/powerpoint/2010/main" val="24950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8100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Аннотация.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5364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Много людей употребляют кофе в больших количествах. Количество сторонников и противников потребления кофе приблизительно равно.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 своей работе я хочу выяснить, действительно ли кофе влияет на центральную нервную систему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и разобраться, как употребление большого количества напитка отразится на человеке.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Актуальность.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734481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Каждый человек, наливая себе чашечку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бодрящего кофе с утра или в течении дня,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должен точно представлять какое влияние оказывает этот ароматный напиток на его здоровье. </a:t>
            </a:r>
          </a:p>
        </p:txBody>
      </p:sp>
    </p:spTree>
    <p:extLst>
      <p:ext uri="{BB962C8B-B14F-4D97-AF65-F5344CB8AC3E}">
        <p14:creationId xmlns:p14="http://schemas.microsoft.com/office/powerpoint/2010/main" val="42773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работы.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6912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Понять механизм действия компонентов кофе на центральную нервную систему человека. И разобраться, какое же действие оказывает напиток на человека?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Задачи.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73448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1) На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основе анализа различной литературы дать описание основным вопросам темы: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 история кофейного дела.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 сорта кофе.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 состав кофе.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 вещество кофеин и его влияние на ЦНС 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2) На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основе изученной литературы выявить влияние кофе на организм человека.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3) Написание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выводов на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проделанной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630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 истории открытия кофе…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легенде, впервые кофейные дерево встретили и начали использовать в Эфиопии в </a:t>
            </a:r>
            <a:r>
              <a:rPr lang="fr-BE" sz="26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веке. 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Первой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европейской страной отведавшей кофе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стала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Италия (1626год).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Через семь лет в 1952 году в Лондоне открывается первая кофейня. 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России кофе появился значительно позже, в XIII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Сорта кофе.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7325" r="3012" b="4376"/>
          <a:stretch/>
        </p:blipFill>
        <p:spPr bwMode="auto">
          <a:xfrm>
            <a:off x="323528" y="908720"/>
            <a:ext cx="8536186" cy="496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кофе.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Жиры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340768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глеводы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1340768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Таннин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340768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Органические</a:t>
            </a: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кислоты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340768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Клетчатка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996952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Алколоиды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933056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Кофеин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899592" y="692696"/>
            <a:ext cx="3312368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27784" y="692696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923928" y="692696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11960" y="692696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>
            <a:off x="4211960" y="692696"/>
            <a:ext cx="3636404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211960" y="692696"/>
            <a:ext cx="144016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8" idx="2"/>
          </p:cNvCxnSpPr>
          <p:nvPr/>
        </p:nvCxnSpPr>
        <p:spPr>
          <a:xfrm flipH="1">
            <a:off x="4355976" y="3489395"/>
            <a:ext cx="36004" cy="515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4048777" cy="257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Кофеин. 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64704"/>
            <a:ext cx="52200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Кофеин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– одно из веществ, входящее в состав кофе и оказывающее влияние на человека. Кофеин оказывает возбуждающее действие на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ЦНС.</a:t>
            </a:r>
          </a:p>
          <a:p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Побочные действия: беспокойство, возбуждение,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бессоница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судороги, тахикардия, аритмия, повышение АД. При длительном применении происходит привыкание.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460131" cy="490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431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Матильда и Я</dc:creator>
  <cp:lastModifiedBy>Матильда и Я</cp:lastModifiedBy>
  <cp:revision>24</cp:revision>
  <dcterms:created xsi:type="dcterms:W3CDTF">2016-04-10T11:04:56Z</dcterms:created>
  <dcterms:modified xsi:type="dcterms:W3CDTF">2016-04-20T21:01:06Z</dcterms:modified>
</cp:coreProperties>
</file>