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E639-328A-4661-B791-3206A1DA1606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B5428C4-64AB-434A-B29E-2032761F8B6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E639-328A-4661-B791-3206A1DA1606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28C4-64AB-434A-B29E-2032761F8B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E639-328A-4661-B791-3206A1DA1606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28C4-64AB-434A-B29E-2032761F8B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E639-328A-4661-B791-3206A1DA1606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28C4-64AB-434A-B29E-2032761F8B6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E639-328A-4661-B791-3206A1DA1606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B5428C4-64AB-434A-B29E-2032761F8B6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E639-328A-4661-B791-3206A1DA1606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28C4-64AB-434A-B29E-2032761F8B6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E639-328A-4661-B791-3206A1DA1606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28C4-64AB-434A-B29E-2032761F8B6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E639-328A-4661-B791-3206A1DA1606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28C4-64AB-434A-B29E-2032761F8B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E639-328A-4661-B791-3206A1DA1606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28C4-64AB-434A-B29E-2032761F8B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E639-328A-4661-B791-3206A1DA1606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428C4-64AB-434A-B29E-2032761F8B6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5E639-328A-4661-B791-3206A1DA1606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B5428C4-64AB-434A-B29E-2032761F8B6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65E639-328A-4661-B791-3206A1DA1606}" type="datetimeFigureOut">
              <a:rPr lang="ru-RU" smtClean="0"/>
              <a:t>15.05.2016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B5428C4-64AB-434A-B29E-2032761F8B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484784"/>
            <a:ext cx="75610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ВЕЛИКИЕ РЕЖИССЕРЫ ТЕАТРА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4168" y="3501008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Шереметьева Анна 10Б</a:t>
            </a:r>
          </a:p>
          <a:p>
            <a:r>
              <a:rPr lang="ru-RU" dirty="0" smtClean="0"/>
              <a:t>Руководитель: Белякова Н.А.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 сто лет существования режиссуры в истории театра было немало великих режиссеров. И каждый из них по-своему интерпретирует произведение, вносит свой смысл и свои идеи. Творческая деятельность великих режиссеров повлияла на дальнейшее развитие театра, в том числе, заложила тенденции современного театра. Мне представляется интересным проанализировать, как связан сегодняшний театр с деятельностью некоторых великих режиссеров.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Исследовать </a:t>
            </a:r>
            <a:r>
              <a:rPr lang="ru-RU" dirty="0" smtClean="0"/>
              <a:t>современные тенденции в театре.</a:t>
            </a:r>
          </a:p>
          <a:p>
            <a:r>
              <a:rPr lang="ru-RU" dirty="0" smtClean="0"/>
              <a:t>Изучить </a:t>
            </a:r>
            <a:r>
              <a:rPr lang="ru-RU" dirty="0" smtClean="0"/>
              <a:t>биографии выбранных режиссеров театра.</a:t>
            </a:r>
          </a:p>
          <a:p>
            <a:r>
              <a:rPr lang="ru-RU" dirty="0" smtClean="0"/>
              <a:t>Рассказать </a:t>
            </a:r>
            <a:r>
              <a:rPr lang="ru-RU" dirty="0" smtClean="0"/>
              <a:t>об их достижениях.</a:t>
            </a:r>
          </a:p>
          <a:p>
            <a:r>
              <a:rPr lang="ru-RU" dirty="0" smtClean="0"/>
              <a:t>Сделать </a:t>
            </a:r>
            <a:r>
              <a:rPr lang="ru-RU" dirty="0" smtClean="0"/>
              <a:t>свою оценку вклада деятельности данных режиссеров в историю современного театра.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1 (Тенденции)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осовременивание</a:t>
            </a:r>
            <a:r>
              <a:rPr lang="ru-RU" dirty="0" smtClean="0"/>
              <a:t> </a:t>
            </a:r>
            <a:r>
              <a:rPr lang="ru-RU" dirty="0" smtClean="0"/>
              <a:t>классики;</a:t>
            </a:r>
          </a:p>
          <a:p>
            <a:r>
              <a:rPr lang="ru-RU" dirty="0" smtClean="0"/>
              <a:t>речь XXI </a:t>
            </a:r>
            <a:r>
              <a:rPr lang="ru-RU" dirty="0" smtClean="0"/>
              <a:t>века;</a:t>
            </a:r>
          </a:p>
          <a:p>
            <a:r>
              <a:rPr lang="ru-RU" dirty="0" smtClean="0"/>
              <a:t>«номерное построение спектакля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музыкальность и включение </a:t>
            </a:r>
            <a:r>
              <a:rPr lang="ru-RU" dirty="0" smtClean="0"/>
              <a:t>мультимедиа;</a:t>
            </a:r>
          </a:p>
          <a:p>
            <a:r>
              <a:rPr lang="ru-RU" dirty="0" smtClean="0"/>
              <a:t>смена </a:t>
            </a:r>
            <a:r>
              <a:rPr lang="ru-RU" dirty="0" smtClean="0"/>
              <a:t>актеров;</a:t>
            </a:r>
          </a:p>
          <a:p>
            <a:r>
              <a:rPr lang="ru-RU" dirty="0" smtClean="0"/>
              <a:t>внимание </a:t>
            </a:r>
            <a:r>
              <a:rPr lang="ru-RU" dirty="0" smtClean="0"/>
              <a:t>к внутреннему </a:t>
            </a:r>
            <a:r>
              <a:rPr lang="ru-RU" dirty="0" smtClean="0"/>
              <a:t>миру;</a:t>
            </a:r>
          </a:p>
          <a:p>
            <a:r>
              <a:rPr lang="ru-RU" dirty="0" smtClean="0"/>
              <a:t>преобладании формы над </a:t>
            </a:r>
            <a:r>
              <a:rPr lang="ru-RU" dirty="0" smtClean="0"/>
              <a:t>содержанием.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2 ( великие режиссёры)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К.С. </a:t>
            </a:r>
            <a:r>
              <a:rPr lang="ru-RU" dirty="0" smtClean="0"/>
              <a:t>Станиславский;</a:t>
            </a:r>
          </a:p>
          <a:p>
            <a:r>
              <a:rPr lang="ru-RU" dirty="0" smtClean="0"/>
              <a:t>Э.Ф.М. </a:t>
            </a:r>
            <a:r>
              <a:rPr lang="ru-RU" dirty="0" err="1" smtClean="0"/>
              <a:t>Пискатор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М.Г. </a:t>
            </a:r>
            <a:r>
              <a:rPr lang="ru-RU" dirty="0" err="1" smtClean="0"/>
              <a:t>Рейнхардт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Е.Б. </a:t>
            </a:r>
            <a:r>
              <a:rPr lang="ru-RU" dirty="0" smtClean="0"/>
              <a:t>Вахтангов;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2 ( </a:t>
            </a:r>
            <a:r>
              <a:rPr lang="en-US" dirty="0" smtClean="0"/>
              <a:t>‘’</a:t>
            </a:r>
            <a:r>
              <a:rPr lang="ru-RU" dirty="0" smtClean="0"/>
              <a:t>Евгений Онегин</a:t>
            </a:r>
            <a:r>
              <a:rPr lang="en-US" dirty="0" smtClean="0"/>
              <a:t>’’)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традиционная </a:t>
            </a:r>
            <a:r>
              <a:rPr lang="ru-RU" dirty="0" smtClean="0"/>
              <a:t>постановка;</a:t>
            </a:r>
          </a:p>
          <a:p>
            <a:r>
              <a:rPr lang="ru-RU" dirty="0" smtClean="0"/>
              <a:t>эмоции актеров;</a:t>
            </a:r>
          </a:p>
          <a:p>
            <a:r>
              <a:rPr lang="ru-RU" dirty="0" smtClean="0"/>
              <a:t>пластический рисунок каждой </a:t>
            </a:r>
            <a:r>
              <a:rPr lang="ru-RU" dirty="0" smtClean="0"/>
              <a:t>роли;</a:t>
            </a:r>
          </a:p>
          <a:p>
            <a:r>
              <a:rPr lang="ru-RU" dirty="0" smtClean="0"/>
              <a:t>нет </a:t>
            </a:r>
            <a:r>
              <a:rPr lang="ru-RU" dirty="0" err="1" smtClean="0"/>
              <a:t>модернистических</a:t>
            </a:r>
            <a:r>
              <a:rPr lang="ru-RU" dirty="0" smtClean="0"/>
              <a:t> </a:t>
            </a:r>
            <a:r>
              <a:rPr lang="ru-RU" dirty="0" smtClean="0"/>
              <a:t>элементов;</a:t>
            </a:r>
          </a:p>
          <a:p>
            <a:r>
              <a:rPr lang="ru-RU" dirty="0" smtClean="0"/>
              <a:t>игра – жизнь.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2 (</a:t>
            </a:r>
            <a:r>
              <a:rPr lang="en-US" dirty="0" smtClean="0"/>
              <a:t>‘’</a:t>
            </a:r>
            <a:r>
              <a:rPr lang="ru-RU" dirty="0" smtClean="0"/>
              <a:t>Чайка</a:t>
            </a:r>
            <a:r>
              <a:rPr lang="en-US" dirty="0" smtClean="0"/>
              <a:t>’’)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все </a:t>
            </a:r>
            <a:r>
              <a:rPr lang="ru-RU" dirty="0" smtClean="0"/>
              <a:t>по-новому;</a:t>
            </a:r>
          </a:p>
          <a:p>
            <a:r>
              <a:rPr lang="ru-RU" dirty="0" smtClean="0"/>
              <a:t>необычное распределение </a:t>
            </a:r>
            <a:r>
              <a:rPr lang="ru-RU" dirty="0" smtClean="0"/>
              <a:t>ролей;</a:t>
            </a:r>
          </a:p>
          <a:p>
            <a:r>
              <a:rPr lang="ru-RU" dirty="0" smtClean="0"/>
              <a:t>структура текста;</a:t>
            </a:r>
          </a:p>
          <a:p>
            <a:r>
              <a:rPr lang="ru-RU" dirty="0" smtClean="0"/>
              <a:t>Музыкальное сопровождение;</a:t>
            </a:r>
          </a:p>
          <a:p>
            <a:endParaRPr lang="ru-RU" dirty="0"/>
          </a:p>
        </p:txBody>
      </p:sp>
      <p:pic>
        <p:nvPicPr>
          <p:cNvPr id="1026" name="Picture 2" descr="http://upyourpic.org/images/201405/gsvj9rkt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933056"/>
            <a:ext cx="3409483" cy="2304256"/>
          </a:xfrm>
          <a:prstGeom prst="rect">
            <a:avLst/>
          </a:prstGeom>
          <a:noFill/>
        </p:spPr>
      </p:pic>
      <p:pic>
        <p:nvPicPr>
          <p:cNvPr id="1028" name="Picture 4" descr="http://media1.fanparty.ru/fanclubs/agrippina-steklova/gallery/776449_agrippina_stekl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717032"/>
            <a:ext cx="3657010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2( </a:t>
            </a:r>
            <a:r>
              <a:rPr lang="en-US" dirty="0" smtClean="0"/>
              <a:t>‘’</a:t>
            </a:r>
            <a:r>
              <a:rPr lang="ru-RU" dirty="0" smtClean="0"/>
              <a:t>Вишневый сад</a:t>
            </a:r>
            <a:r>
              <a:rPr lang="en-US" dirty="0" smtClean="0"/>
              <a:t>’’)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Необычные наряды, аксессуары;</a:t>
            </a:r>
          </a:p>
          <a:p>
            <a:r>
              <a:rPr lang="en-US" dirty="0" smtClean="0"/>
              <a:t>‘’</a:t>
            </a:r>
            <a:r>
              <a:rPr lang="ru-RU" dirty="0" smtClean="0"/>
              <a:t>Вишни</a:t>
            </a:r>
            <a:r>
              <a:rPr lang="en-US" dirty="0" smtClean="0"/>
              <a:t>”</a:t>
            </a:r>
            <a:r>
              <a:rPr lang="ru-RU" dirty="0" smtClean="0"/>
              <a:t>;</a:t>
            </a:r>
          </a:p>
          <a:p>
            <a:r>
              <a:rPr lang="ru-RU" dirty="0" smtClean="0"/>
              <a:t>Изображение России;</a:t>
            </a:r>
          </a:p>
          <a:p>
            <a:endParaRPr lang="en-US" dirty="0" smtClean="0"/>
          </a:p>
        </p:txBody>
      </p:sp>
      <p:pic>
        <p:nvPicPr>
          <p:cNvPr id="20482" name="Picture 2" descr="http://ic.pics.livejournal.com/lotta20/17682349/134117/134117_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212976"/>
            <a:ext cx="3936437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052736"/>
            <a:ext cx="7772400" cy="4968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1. Г. Бояджиев. От </a:t>
            </a:r>
            <a:r>
              <a:rPr lang="ru-RU" dirty="0" err="1" smtClean="0"/>
              <a:t>Софокла</a:t>
            </a:r>
            <a:r>
              <a:rPr lang="ru-RU" dirty="0" smtClean="0"/>
              <a:t> до Брехта за сорок театральных вечеров. «Просвещение», М., 19691.</a:t>
            </a:r>
          </a:p>
          <a:p>
            <a:r>
              <a:rPr lang="ru-RU" dirty="0" smtClean="0"/>
              <a:t>2. Искусство режиссуры. XX век. «Артист. Режиссер. Театр», М., 2008</a:t>
            </a:r>
          </a:p>
          <a:p>
            <a:r>
              <a:rPr lang="ru-RU" dirty="0" smtClean="0"/>
              <a:t>М. </a:t>
            </a:r>
            <a:r>
              <a:rPr lang="ru-RU" dirty="0" err="1" smtClean="0"/>
              <a:t>Терешина</a:t>
            </a:r>
            <a:r>
              <a:rPr lang="ru-RU" dirty="0" smtClean="0"/>
              <a:t>. Всеобщая история театра. «</a:t>
            </a:r>
            <a:r>
              <a:rPr lang="ru-RU" dirty="0" err="1" smtClean="0"/>
              <a:t>Эксмо</a:t>
            </a:r>
            <a:r>
              <a:rPr lang="ru-RU" dirty="0" smtClean="0"/>
              <a:t>», М., 2012</a:t>
            </a:r>
          </a:p>
          <a:p>
            <a:r>
              <a:rPr lang="ru-RU" dirty="0" smtClean="0"/>
              <a:t>Станиславский К.С. Работа актера над собой. «Артист. Режиссер. Театр», М., 2008</a:t>
            </a:r>
          </a:p>
          <a:p>
            <a:r>
              <a:rPr lang="ru-RU" dirty="0" smtClean="0"/>
              <a:t>3. Станиславский К.С. ''Моя жизнь в искусстве'', 1921</a:t>
            </a:r>
          </a:p>
          <a:p>
            <a:r>
              <a:rPr lang="ru-RU" dirty="0" smtClean="0"/>
              <a:t>4. Ю. Смирнов - </a:t>
            </a:r>
            <a:r>
              <a:rPr lang="ru-RU" dirty="0" err="1" smtClean="0"/>
              <a:t>Несвицкий</a:t>
            </a:r>
            <a:r>
              <a:rPr lang="ru-RU" dirty="0" smtClean="0"/>
              <a:t>. Вахтангов. «Искусство», Л., 1987 </a:t>
            </a:r>
            <a:endParaRPr lang="ru-RU" dirty="0" smtClean="0"/>
          </a:p>
          <a:p>
            <a:r>
              <a:rPr lang="ru-RU" dirty="0" smtClean="0"/>
              <a:t>Игорь </a:t>
            </a:r>
            <a:r>
              <a:rPr lang="ru-RU" dirty="0" err="1" smtClean="0"/>
              <a:t>Мусский</a:t>
            </a:r>
            <a:r>
              <a:rPr lang="ru-RU" dirty="0" smtClean="0"/>
              <a:t> </a:t>
            </a:r>
            <a:r>
              <a:rPr lang="en-US" dirty="0" smtClean="0"/>
              <a:t>‘’</a:t>
            </a:r>
            <a:r>
              <a:rPr lang="ru-RU" dirty="0" smtClean="0"/>
              <a:t>100 </a:t>
            </a:r>
            <a:r>
              <a:rPr lang="ru-RU" dirty="0" smtClean="0"/>
              <a:t>великих </a:t>
            </a:r>
            <a:r>
              <a:rPr lang="ru-RU" dirty="0" smtClean="0"/>
              <a:t>режиссеров</a:t>
            </a:r>
            <a:r>
              <a:rPr lang="en-US" dirty="0" smtClean="0"/>
              <a:t>’’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</TotalTime>
  <Words>340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Слайд 1</vt:lpstr>
      <vt:lpstr>Актуальность</vt:lpstr>
      <vt:lpstr>Задачи</vt:lpstr>
      <vt:lpstr>Глава 1 (Тенденции)</vt:lpstr>
      <vt:lpstr>Глава 2 ( великие режиссёры)</vt:lpstr>
      <vt:lpstr>Глава 2 ( ‘’Евгений Онегин’’)</vt:lpstr>
      <vt:lpstr>Глава 2 (‘’Чайка’’)</vt:lpstr>
      <vt:lpstr>Глава 2( ‘’Вишневый сад’’)</vt:lpstr>
      <vt:lpstr>Источники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AnnieMarySherrington</dc:creator>
  <cp:lastModifiedBy>AnnieMarySherrington</cp:lastModifiedBy>
  <cp:revision>4</cp:revision>
  <dcterms:created xsi:type="dcterms:W3CDTF">2016-05-15T16:09:53Z</dcterms:created>
  <dcterms:modified xsi:type="dcterms:W3CDTF">2016-05-15T16:49:16Z</dcterms:modified>
</cp:coreProperties>
</file>