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59" r:id="rId5"/>
    <p:sldId id="271" r:id="rId6"/>
    <p:sldId id="278" r:id="rId7"/>
    <p:sldId id="272" r:id="rId8"/>
    <p:sldId id="277" r:id="rId9"/>
    <p:sldId id="275" r:id="rId10"/>
    <p:sldId id="276" r:id="rId11"/>
    <p:sldId id="262" r:id="rId12"/>
    <p:sldId id="263" r:id="rId13"/>
    <p:sldId id="267" r:id="rId14"/>
    <p:sldId id="268" r:id="rId15"/>
    <p:sldId id="266" r:id="rId16"/>
    <p:sldId id="264" r:id="rId17"/>
    <p:sldId id="265" r:id="rId18"/>
    <p:sldId id="269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5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1C8FC98-F1CF-486C-BF00-54016BA28E28}" type="datetimeFigureOut">
              <a:rPr lang="ru-RU" smtClean="0"/>
              <a:pPr/>
              <a:t>17.05.16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2093DB48-4685-4BF4-807D-0379DDBF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FC98-F1CF-486C-BF00-54016BA28E28}" type="datetimeFigureOut">
              <a:rPr lang="ru-RU" smtClean="0"/>
              <a:pPr/>
              <a:t>17.05.16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DB48-4685-4BF4-807D-0379DDBFA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FC98-F1CF-486C-BF00-54016BA28E28}" type="datetimeFigureOut">
              <a:rPr lang="ru-RU" smtClean="0"/>
              <a:pPr/>
              <a:t>17.05.16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DB48-4685-4BF4-807D-0379DDBF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FC98-F1CF-486C-BF00-54016BA28E28}" type="datetimeFigureOut">
              <a:rPr lang="ru-RU" smtClean="0"/>
              <a:pPr/>
              <a:t>17.05.16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DB48-4685-4BF4-807D-0379DDBF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31C8FC98-F1CF-486C-BF00-54016BA28E28}" type="datetimeFigureOut">
              <a:rPr lang="ru-RU" smtClean="0"/>
              <a:pPr/>
              <a:t>17.05.16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2093DB48-4685-4BF4-807D-0379DDBF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FC98-F1CF-486C-BF00-54016BA28E28}" type="datetimeFigureOut">
              <a:rPr lang="ru-RU" smtClean="0"/>
              <a:pPr/>
              <a:t>17.05.16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DB48-4685-4BF4-807D-0379DDBF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FC98-F1CF-486C-BF00-54016BA28E28}" type="datetimeFigureOut">
              <a:rPr lang="ru-RU" smtClean="0"/>
              <a:pPr/>
              <a:t>17.05.16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DB48-4685-4BF4-807D-0379DDBF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FC98-F1CF-486C-BF00-54016BA28E28}" type="datetimeFigureOut">
              <a:rPr lang="ru-RU" smtClean="0"/>
              <a:pPr/>
              <a:t>17.05.16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DB48-4685-4BF4-807D-0379DDBF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FC98-F1CF-486C-BF00-54016BA28E28}" type="datetimeFigureOut">
              <a:rPr lang="ru-RU" smtClean="0"/>
              <a:pPr/>
              <a:t>17.05.16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DB48-4685-4BF4-807D-0379DDBF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FC98-F1CF-486C-BF00-54016BA28E28}" type="datetimeFigureOut">
              <a:rPr lang="ru-RU" smtClean="0"/>
              <a:pPr/>
              <a:t>17.05.16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DB48-4685-4BF4-807D-0379DDBF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FC98-F1CF-486C-BF00-54016BA28E28}" type="datetimeFigureOut">
              <a:rPr lang="ru-RU" smtClean="0"/>
              <a:pPr/>
              <a:t>17.05.16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3DB48-4685-4BF4-807D-0379DDBF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C8FC98-F1CF-486C-BF00-54016BA28E28}" type="datetimeFigureOut">
              <a:rPr lang="ru-RU" smtClean="0"/>
              <a:pPr/>
              <a:t>17.05.16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093DB48-4685-4BF4-807D-0379DDBFA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87624" y="1484784"/>
            <a:ext cx="68580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Дипломная работа на тему </a:t>
            </a:r>
            <a:br>
              <a:rPr lang="ru-RU" dirty="0" smtClean="0"/>
            </a:br>
            <a:r>
              <a:rPr lang="ru-RU" dirty="0" smtClean="0"/>
              <a:t>«Основные тенденции современного фотоискусства»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95120" y="4653136"/>
            <a:ext cx="3348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Автор: </a:t>
            </a:r>
            <a:r>
              <a:rPr lang="ru-RU" dirty="0" smtClean="0"/>
              <a:t>ученица 10 класса «А»  </a:t>
            </a:r>
            <a:r>
              <a:rPr lang="ru-RU" dirty="0" err="1" smtClean="0"/>
              <a:t>Кубалова</a:t>
            </a:r>
            <a:r>
              <a:rPr lang="ru-RU" dirty="0" smtClean="0"/>
              <a:t> Мария</a:t>
            </a:r>
          </a:p>
          <a:p>
            <a:endParaRPr lang="ru-RU" dirty="0" smtClean="0"/>
          </a:p>
          <a:p>
            <a:r>
              <a:rPr lang="ru-RU" i="1" dirty="0" smtClean="0"/>
              <a:t>Руководитель: </a:t>
            </a:r>
            <a:r>
              <a:rPr lang="ru-RU" dirty="0" smtClean="0"/>
              <a:t>Малиновская М.В.</a:t>
            </a:r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763331" cy="5713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16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 smtClean="0"/>
              <a:t>Основные тенденции</a:t>
            </a:r>
            <a:endParaRPr 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060848"/>
            <a:ext cx="8090676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4400" dirty="0" smtClean="0"/>
              <a:t> Съемка в черно-белом фильтре</a:t>
            </a:r>
          </a:p>
          <a:p>
            <a:pPr>
              <a:buFont typeface="Arial" pitchFamily="34" charset="0"/>
              <a:buChar char="•"/>
            </a:pPr>
            <a:endParaRPr lang="ru-RU" sz="4400" dirty="0" smtClean="0"/>
          </a:p>
          <a:p>
            <a:pPr>
              <a:buFont typeface="Arial" pitchFamily="34" charset="0"/>
              <a:buChar char="•"/>
            </a:pPr>
            <a:r>
              <a:rPr lang="ru-RU" sz="4400" dirty="0" smtClean="0"/>
              <a:t> Прием контраста света и тени</a:t>
            </a:r>
          </a:p>
          <a:p>
            <a:pPr>
              <a:buFont typeface="Arial" pitchFamily="34" charset="0"/>
              <a:buChar char="•"/>
            </a:pPr>
            <a:endParaRPr lang="ru-RU" sz="4400" dirty="0" smtClean="0"/>
          </a:p>
          <a:p>
            <a:pPr>
              <a:buFont typeface="Arial" pitchFamily="34" charset="0"/>
              <a:buChar char="•"/>
            </a:pPr>
            <a:r>
              <a:rPr lang="ru-RU" sz="4400" dirty="0" smtClean="0"/>
              <a:t> Наличие размытого фона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14400"/>
          </a:xfrm>
        </p:spPr>
        <p:txBody>
          <a:bodyPr/>
          <a:lstStyle/>
          <a:p>
            <a:pPr algn="ctr"/>
            <a:r>
              <a:rPr lang="ru-RU" dirty="0" smtClean="0"/>
              <a:t>Съемка в черно-белом фильтре</a:t>
            </a:r>
            <a:endParaRPr lang="ru-RU" dirty="0"/>
          </a:p>
        </p:txBody>
      </p:sp>
      <p:pic>
        <p:nvPicPr>
          <p:cNvPr id="5" name="Рисунок 4" descr="http://www.foto-video.ru/upload/iblock/d3a/naum-granovskiy.-taksi-pobeda-na-bolshoy-sadovoy-u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29408"/>
            <a:ext cx="7056784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411760" y="1052736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/>
              <a:t>Фотография Наума Грановского</a:t>
            </a:r>
            <a:endParaRPr lang="ru-RU" sz="2400" b="1" u="sng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404664"/>
            <a:ext cx="9144000" cy="6264696"/>
            <a:chOff x="4499992" y="2874099"/>
            <a:chExt cx="4354733" cy="3313971"/>
          </a:xfrm>
        </p:grpSpPr>
        <p:pic>
          <p:nvPicPr>
            <p:cNvPr id="4" name="Рисунок 3" descr="http://www.esosedi.ru/fiber/171668/fit/1400x1000/zapovednik_ansel_adams.pn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99992" y="3284984"/>
              <a:ext cx="4354733" cy="29030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5751446" y="2874099"/>
              <a:ext cx="1866301" cy="24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u="sng" dirty="0" smtClean="0"/>
                <a:t>Фотография </a:t>
              </a:r>
              <a:r>
                <a:rPr lang="ru-RU" sz="2400" b="1" u="sng" dirty="0" err="1" smtClean="0"/>
                <a:t>Анселя</a:t>
              </a:r>
              <a:r>
                <a:rPr lang="ru-RU" sz="2400" b="1" u="sng" dirty="0" smtClean="0"/>
                <a:t> Адамса</a:t>
              </a:r>
              <a:endParaRPr lang="ru-RU" sz="2400" b="1" u="sng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n13.nevsedoma.com.ua/photo/170/4/Leibovj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7128792" cy="576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83768" y="404664"/>
            <a:ext cx="397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/>
              <a:t>Фотография </a:t>
            </a:r>
            <a:r>
              <a:rPr lang="ru-RU" sz="2400" b="1" u="sng" dirty="0" err="1" smtClean="0"/>
              <a:t>Энни</a:t>
            </a:r>
            <a:r>
              <a:rPr lang="ru-RU" sz="2400" b="1" u="sng" dirty="0" smtClean="0"/>
              <a:t> </a:t>
            </a:r>
            <a:r>
              <a:rPr lang="ru-RU" sz="2400" b="1" u="sng" dirty="0" err="1" smtClean="0"/>
              <a:t>Лейбовиц</a:t>
            </a:r>
            <a:endParaRPr lang="ru-RU" sz="2400" b="1" u="sng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opypast.ru/foto5/1291/wave/Dustin_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704856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flipH="1">
            <a:off x="2267744" y="404664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/>
              <a:t>Фотография </a:t>
            </a:r>
            <a:r>
              <a:rPr lang="ru-RU" sz="2400" b="1" u="sng" dirty="0" err="1" smtClean="0"/>
              <a:t>Дастина</a:t>
            </a:r>
            <a:r>
              <a:rPr lang="ru-RU" sz="2400" b="1" u="sng" dirty="0" smtClean="0"/>
              <a:t> </a:t>
            </a:r>
            <a:r>
              <a:rPr lang="ru-RU" sz="2400" b="1" u="sng" dirty="0" err="1" smtClean="0"/>
              <a:t>Хампереяйя</a:t>
            </a:r>
            <a:endParaRPr lang="ru-RU" sz="2400" b="1" u="sng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Прием контраста света и тени</a:t>
            </a:r>
            <a:endParaRPr lang="ru-RU" dirty="0"/>
          </a:p>
        </p:txBody>
      </p:sp>
      <p:pic>
        <p:nvPicPr>
          <p:cNvPr id="3" name="Рисунок 2" descr="https://pp.vk.me/c630827/v630827654/182c2/ucHNcffR6B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060848"/>
            <a:ext cx="4392488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http://thespot.ru/wp-content/gallery/irvingpenn/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60848"/>
            <a:ext cx="3384376" cy="339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08904" y="1628800"/>
            <a:ext cx="2826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Фотография Ирвина </a:t>
            </a:r>
            <a:r>
              <a:rPr lang="ru-RU" dirty="0" err="1" smtClean="0"/>
              <a:t>Пенна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1628800"/>
            <a:ext cx="342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Фотография Владимира </a:t>
            </a:r>
            <a:r>
              <a:rPr lang="ru-RU" dirty="0" err="1" smtClean="0"/>
              <a:t>Аверина</a:t>
            </a:r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Наличие размытого фона</a:t>
            </a:r>
            <a:endParaRPr lang="ru-RU" dirty="0"/>
          </a:p>
        </p:txBody>
      </p:sp>
      <p:pic>
        <p:nvPicPr>
          <p:cNvPr id="4" name="Рисунок 3" descr="http://i.photoblogs.ru/20062008/1191409942_opr0vgm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056784" cy="4408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11760" y="1196752"/>
            <a:ext cx="4175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/>
              <a:t>Фотография Франса </a:t>
            </a:r>
            <a:r>
              <a:rPr lang="ru-RU" sz="2400" b="1" u="sng" dirty="0" err="1" smtClean="0"/>
              <a:t>Лантинга</a:t>
            </a:r>
            <a:endParaRPr lang="ru-RU" sz="2400" b="1" u="sng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pp.vk.me/c621919/v621919144/2ae27/etIJsWeqZe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7200800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39752" y="548680"/>
            <a:ext cx="4603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/>
              <a:t>Фотография Виктории Фроловой</a:t>
            </a:r>
            <a:endParaRPr lang="ru-RU" sz="2400" b="1" u="sng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2204864"/>
            <a:ext cx="81257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Хочу выразить благодарность за помощь в работе над дипломом</a:t>
            </a:r>
          </a:p>
          <a:p>
            <a:endParaRPr lang="ru-RU" sz="2000" i="1" dirty="0" smtClean="0"/>
          </a:p>
          <a:p>
            <a:r>
              <a:rPr lang="ru-RU" sz="2000" i="1" dirty="0" smtClean="0"/>
              <a:t> моему научному руководителю </a:t>
            </a:r>
            <a:r>
              <a:rPr lang="ru-RU" sz="2000" i="1" dirty="0" smtClean="0"/>
              <a:t>Марии </a:t>
            </a:r>
            <a:r>
              <a:rPr lang="ru-RU" sz="2000" i="1" dirty="0" smtClean="0"/>
              <a:t>Владимировне Малиновской</a:t>
            </a:r>
            <a:r>
              <a:rPr lang="ru-RU" sz="2000" i="1" dirty="0"/>
              <a:t>,  </a:t>
            </a:r>
            <a:r>
              <a:rPr lang="ru-RU" sz="2000" i="1" dirty="0" smtClean="0"/>
              <a:t>а</a:t>
            </a:r>
          </a:p>
          <a:p>
            <a:endParaRPr lang="ru-RU" sz="2000" i="1" dirty="0"/>
          </a:p>
          <a:p>
            <a:r>
              <a:rPr lang="ru-RU" sz="2000" i="1" dirty="0" smtClean="0"/>
              <a:t> также таким  фотографам как  Владимир Аверин, Полина Глухова,</a:t>
            </a:r>
          </a:p>
          <a:p>
            <a:endParaRPr lang="ru-RU" sz="2000" i="1" dirty="0"/>
          </a:p>
          <a:p>
            <a:r>
              <a:rPr lang="ru-RU" sz="2000" i="1" dirty="0" smtClean="0"/>
              <a:t> Виктория Фролова, </a:t>
            </a:r>
            <a:r>
              <a:rPr lang="ru-RU" sz="2000" i="1" dirty="0" smtClean="0"/>
              <a:t>Полина </a:t>
            </a:r>
            <a:r>
              <a:rPr lang="ru-RU" sz="2000" i="1" dirty="0" smtClean="0"/>
              <a:t>Быховская и Григорий Баринов.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191720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14300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Актуальность исследования</a:t>
            </a:r>
            <a:endParaRPr lang="ru-RU" sz="4800" b="1" dirty="0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95536" y="1606734"/>
            <a:ext cx="835292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Современное искусство очень многогранно, поэтому не всегда понятно. Все чаще фотографы предпочитают натуральным цветам черно-белый фильтр и сепию, старят фотографии, используя опять же разные фильтры. У меня возник вопрос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зачем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Почему появилась такая странная тенденция? Ведь ранее люди наоборот искали возможность сделать фото цветным. Так почему же сейчас мы видим все чаще черно-белое фото? На данные вопросы я собираюсь ответить в своем исследовании.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420888"/>
            <a:ext cx="81269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 </a:t>
            </a:r>
            <a:endParaRPr lang="ru-RU" sz="6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1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 smtClean="0"/>
              <a:t>Цель исследования</a:t>
            </a:r>
            <a:endParaRPr lang="ru-RU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564904"/>
            <a:ext cx="8676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420888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Выявление характерных признаков современного фотоискусства и </a:t>
            </a:r>
            <a:r>
              <a:rPr lang="ru-RU" sz="3200" dirty="0" smtClean="0"/>
              <a:t>причин </a:t>
            </a:r>
            <a:r>
              <a:rPr lang="ru-RU" sz="3200" dirty="0"/>
              <a:t>их </a:t>
            </a:r>
            <a:r>
              <a:rPr lang="ru-RU" sz="3200" dirty="0" smtClean="0"/>
              <a:t>возникновения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Задачи исследования</a:t>
            </a:r>
            <a:endParaRPr lang="ru-RU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12776"/>
            <a:ext cx="83529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200" dirty="0" smtClean="0"/>
              <a:t> Узнать историю фотоискусства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Проанализировать работы фотохудожников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Выявить основные тенденции фотоискусства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Найти литературу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Составить и провести опросы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 Проанализировать результаты </a:t>
            </a:r>
            <a:r>
              <a:rPr lang="ru-RU" sz="3200" dirty="0" smtClean="0"/>
              <a:t>и проверить выявленные тенденции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Определить причины данных тенденций</a:t>
            </a:r>
            <a:endParaRPr lang="ru-RU" sz="3200" dirty="0" smtClean="0"/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Сделать </a:t>
            </a:r>
            <a:r>
              <a:rPr lang="ru-RU" sz="3200" dirty="0" smtClean="0"/>
              <a:t>вывод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88640"/>
            <a:ext cx="47297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/>
              <a:t>Работы </a:t>
            </a:r>
            <a:r>
              <a:rPr lang="ru-RU" sz="3200" b="1" u="sng" dirty="0" err="1" smtClean="0"/>
              <a:t>Денниса</a:t>
            </a:r>
            <a:r>
              <a:rPr lang="ru-RU" sz="3200" b="1" u="sng" dirty="0" smtClean="0"/>
              <a:t> Хоппера</a:t>
            </a:r>
            <a:endParaRPr lang="ru-RU" sz="3200" b="1" u="sng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908720"/>
            <a:ext cx="5589240" cy="558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02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49996" cy="559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0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60648"/>
            <a:ext cx="55976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/>
              <a:t>Работы Анри Картье-</a:t>
            </a:r>
            <a:r>
              <a:rPr lang="ru-RU" sz="3200" b="1" u="sng" dirty="0" err="1" smtClean="0"/>
              <a:t>Брессона</a:t>
            </a:r>
            <a:endParaRPr lang="ru-RU" sz="3200" b="1" u="sng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8143596" cy="508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062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51496" cy="525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856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260648"/>
            <a:ext cx="43781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/>
              <a:t>Работы Энни </a:t>
            </a:r>
            <a:r>
              <a:rPr lang="ru-RU" sz="3200" b="1" u="sng" dirty="0" err="1" smtClean="0"/>
              <a:t>Лейбовиц</a:t>
            </a:r>
            <a:endParaRPr lang="ru-RU" sz="3200" b="1" u="sng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40768"/>
            <a:ext cx="7740352" cy="483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43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1377</TotalTime>
  <Words>257</Words>
  <Application>Microsoft Macintosh PowerPoint</Application>
  <PresentationFormat>Экран (4:3)</PresentationFormat>
  <Paragraphs>45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Начальная</vt:lpstr>
      <vt:lpstr>Дипломная работа на тему  «Основные тенденции современного фотоискусства»</vt:lpstr>
      <vt:lpstr>Актуальность исследования</vt:lpstr>
      <vt:lpstr>Цель исследования</vt:lpstr>
      <vt:lpstr>Задачи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тенденции</vt:lpstr>
      <vt:lpstr>Съемка в черно-белом фильтре</vt:lpstr>
      <vt:lpstr>Презентация PowerPoint</vt:lpstr>
      <vt:lpstr>Презентация PowerPoint</vt:lpstr>
      <vt:lpstr>Презентация PowerPoint</vt:lpstr>
      <vt:lpstr>Прием контраста света и тени</vt:lpstr>
      <vt:lpstr>Наличие размытого фона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apple</cp:lastModifiedBy>
  <cp:revision>15</cp:revision>
  <dcterms:created xsi:type="dcterms:W3CDTF">2016-05-15T06:24:24Z</dcterms:created>
  <dcterms:modified xsi:type="dcterms:W3CDTF">2016-05-17T19:59:28Z</dcterms:modified>
</cp:coreProperties>
</file>