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FF"/>
    <a:srgbClr val="0045D0"/>
    <a:srgbClr val="6600FF"/>
    <a:srgbClr val="FC9E64"/>
    <a:srgbClr val="FB6F37"/>
    <a:srgbClr val="FFFF99"/>
    <a:srgbClr val="FFE7D9"/>
    <a:srgbClr val="FFFFCC"/>
    <a:srgbClr val="CC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7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9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1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4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8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9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6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6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6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DD6A-8862-4E0B-9E2C-6D2A8C6BCA9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BCA7-2ADC-4EBF-B2BE-13E4CC643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2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52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-120" dirty="0" smtClean="0">
                <a:latin typeface="Calibri Light" panose="020F0302020204030204" pitchFamily="34" charset="0"/>
                <a:ea typeface="Adobe Fangsong Std R" pitchFamily="18" charset="-128"/>
                <a:cs typeface="Adobe Hebrew" pitchFamily="18" charset="-79"/>
              </a:rPr>
              <a:t>Гимназия  №1505</a:t>
            </a:r>
            <a:endParaRPr lang="ru-RU" sz="2000" spc="-120" dirty="0">
              <a:latin typeface="Calibri Light" panose="020F0302020204030204" pitchFamily="34" charset="0"/>
              <a:ea typeface="Adobe Fangsong Std R" pitchFamily="18" charset="-128"/>
              <a:cs typeface="Adobe Hebrew" pitchFamily="18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" y="648207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-120" dirty="0">
                <a:latin typeface="Calibri Light" panose="020F0302020204030204" pitchFamily="34" charset="0"/>
                <a:ea typeface="Adobe Fangsong Std R" pitchFamily="18" charset="-128"/>
                <a:cs typeface="Adobe Hebrew" pitchFamily="18" charset="-79"/>
              </a:rPr>
              <a:t>Москва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505090"/>
            <a:ext cx="914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СМИ в современном обществе</a:t>
            </a:r>
            <a:endParaRPr lang="ru-RU" sz="4000" b="1" dirty="0">
              <a:ln w="3155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3307631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ln w="12700">
                  <a:noFill/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Ученицы 10Б </a:t>
            </a:r>
            <a:r>
              <a:rPr lang="ru-RU" sz="2200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Карауловой</a:t>
            </a:r>
            <a:r>
              <a:rPr lang="ru-RU" sz="220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 Марии</a:t>
            </a:r>
          </a:p>
          <a:p>
            <a:r>
              <a:rPr lang="ru-RU" sz="2200" dirty="0" smtClean="0">
                <a:ln w="12700">
                  <a:noFill/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Руководитель: </a:t>
            </a:r>
            <a:r>
              <a:rPr lang="ru-RU" sz="2200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Бурикова</a:t>
            </a:r>
            <a:r>
              <a:rPr lang="ru-RU" sz="220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 И.В.</a:t>
            </a:r>
            <a:endParaRPr lang="ru-RU" sz="220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0005"/>
              </a:solidFill>
              <a:latin typeface="Calibri Light" panose="020F03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5540" y="217524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latin typeface="Calibri Light" panose="020F0302020204030204" pitchFamily="34" charset="0"/>
              </a:rPr>
              <a:t>Диплом на тему:</a:t>
            </a:r>
          </a:p>
        </p:txBody>
      </p:sp>
    </p:spTree>
    <p:extLst>
      <p:ext uri="{BB962C8B-B14F-4D97-AF65-F5344CB8AC3E}">
        <p14:creationId xmlns:p14="http://schemas.microsoft.com/office/powerpoint/2010/main" val="137732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ea typeface="+mn-ea"/>
                <a:cs typeface="+mn-cs"/>
              </a:rPr>
              <a:t>Актуальность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421658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Подростки все чаще меняют настоящие книги на журналы и </a:t>
            </a:r>
            <a:r>
              <a:rPr lang="ru-RU" sz="2400" dirty="0" err="1" smtClean="0"/>
              <a:t>соцсети</a:t>
            </a:r>
            <a:r>
              <a:rPr lang="ru-RU" sz="2400" dirty="0" smtClean="0"/>
              <a:t>, поэтому я </a:t>
            </a:r>
            <a:r>
              <a:rPr lang="ru-RU" sz="2400" dirty="0"/>
              <a:t>хочу выяснить, насколько сильно и чем отличается </a:t>
            </a:r>
            <a:r>
              <a:rPr lang="ru-RU" sz="2400" dirty="0" smtClean="0"/>
              <a:t>такой современный </a:t>
            </a:r>
            <a:r>
              <a:rPr lang="ru-RU" sz="2400" dirty="0"/>
              <a:t>язык </a:t>
            </a:r>
            <a:r>
              <a:rPr lang="ru-RU" sz="2400" dirty="0" smtClean="0"/>
              <a:t>от </a:t>
            </a:r>
            <a:r>
              <a:rPr lang="ru-RU" sz="2400" dirty="0"/>
              <a:t>языка научных статей, которые подросткам возможно воспринимать станет сложнее и непривычнее.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748" y="3600564"/>
            <a:ext cx="7138527" cy="264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9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189111"/>
            <a:ext cx="1737360" cy="2331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ea typeface="+mn-ea"/>
                <a:cs typeface="+mn-cs"/>
              </a:rPr>
              <a:t>Цель</a:t>
            </a:r>
            <a:endParaRPr lang="ru-RU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000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Выявить различия в использовании научными и молодежными источниками различных языковых средств, то есть разницу в написании текста.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5004">
            <a:off x="43574" y="3211742"/>
            <a:ext cx="5253667" cy="35024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7530">
            <a:off x="4886302" y="3339496"/>
            <a:ext cx="1917251" cy="284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8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0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ea typeface="+mn-ea"/>
                <a:cs typeface="+mn-cs"/>
              </a:rPr>
              <a:t>Задачи</a:t>
            </a:r>
            <a:endParaRPr lang="ru-RU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000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Нахождение нужных источников </a:t>
            </a:r>
            <a:r>
              <a:rPr lang="ru-RU" sz="2400" dirty="0" smtClean="0"/>
              <a:t>информации и их </a:t>
            </a:r>
            <a:r>
              <a:rPr lang="ru-RU" sz="2400" dirty="0"/>
              <a:t>изучение,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Составление </a:t>
            </a:r>
            <a:r>
              <a:rPr lang="ru-RU" sz="2400" dirty="0"/>
              <a:t>текста по полученной информации,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Оформление работы.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555" y="2780928"/>
            <a:ext cx="4572001" cy="322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1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spc="1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anose="020F0502020204030204" pitchFamily="34" charset="0"/>
              </a:rPr>
              <a:t>Спасибо</a:t>
            </a:r>
            <a:r>
              <a:rPr lang="ru-RU" sz="5400" spc="1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anose="020F0502020204030204" pitchFamily="34" charset="0"/>
              </a:rPr>
              <a:t>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18900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Актуальность</vt:lpstr>
      <vt:lpstr>Цель</vt:lpstr>
      <vt:lpstr>Задачи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1</cp:revision>
  <dcterms:created xsi:type="dcterms:W3CDTF">2016-12-19T06:47:04Z</dcterms:created>
  <dcterms:modified xsi:type="dcterms:W3CDTF">2016-12-19T10:14:36Z</dcterms:modified>
</cp:coreProperties>
</file>