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chemeClr val="accent5">
                <a:lumMod val="20000"/>
                <a:lumOff val="80000"/>
                <a:alpha val="82000"/>
              </a:schemeClr>
            </a:gs>
            <a:gs pos="100000">
              <a:srgbClr val="FFEBFA"/>
            </a:gs>
          </a:gsLst>
          <a:path path="rect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3365" y="477273"/>
            <a:ext cx="812453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ГБОУ города Москвы Гимназия №1505</a:t>
            </a:r>
          </a:p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«Московская городская педагогическая гимназия-лаборатория»</a:t>
            </a:r>
          </a:p>
          <a:p>
            <a:pPr algn="ctr"/>
            <a:r>
              <a:rPr lang="ru-RU" sz="2200" dirty="0">
                <a:solidFill>
                  <a:srgbClr val="006600"/>
                </a:solidFill>
              </a:rPr>
              <a:t> </a:t>
            </a:r>
          </a:p>
          <a:p>
            <a:pPr algn="ctr"/>
            <a:r>
              <a:rPr lang="ru-RU" sz="2000" dirty="0">
                <a:solidFill>
                  <a:srgbClr val="003300"/>
                </a:solidFill>
              </a:rPr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59226" y="1988840"/>
            <a:ext cx="72728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Реферат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Загрязнение атмосферы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способы борьбы с загрязнениями.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55976" y="4122885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Автор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Бабушкина Анастасия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ученица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9 класса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«В»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Руководитель: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Ноздрачёва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А.Н.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59226" y="5445223"/>
            <a:ext cx="7272808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 </a:t>
            </a:r>
          </a:p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Москва</a:t>
            </a:r>
          </a:p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2016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624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Заключение.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000001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988840"/>
            <a:ext cx="3485551" cy="2304256"/>
          </a:xfrm>
        </p:spPr>
      </p:pic>
      <p:pic>
        <p:nvPicPr>
          <p:cNvPr id="24578" name="Picture 2" descr="http://www.syl.ru/misc/i/ai/79409/1207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212976"/>
            <a:ext cx="4104456" cy="273630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80928"/>
            <a:ext cx="8229600" cy="864096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Хочу выразить благодарность своему консультанту: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А.Н.Ноздрачёва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рецензенту: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В.Б.Саленко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Введение.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6359336818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79224" y="1600200"/>
            <a:ext cx="6785552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Выяснить, какие вещества загрязняют атмосферу, и как загрязненная атмосфера влияет на живые организмы.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Выяснить, какими способами следует бороться с загрязнениями в атмосфере.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Рассмотреть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виды загрязнений, подробно разобрать химическое загрязнение;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Определить основные химические загрязнители атмосферы;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Разобрать вопрос о влиянии загрязненной атмосферы на живые организмы.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реферата: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Введение.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Виды загрязнений. Химические загрязнители.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Влияние на живые организмы.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Способы борьбы с загрязнениями в атмосфере.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источники: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А.С.Степановских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«Прикладная экология: охрана окружающей среды»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Шилов В. Н., Шальнов М. А.,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Мурадова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Е. О., Краснова М. 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Полный справочник санитарного врача.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Г.Т.Васюкова, «Экология»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Интернет издание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Greenologia.ru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Виды загрязнений.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Химические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загрязнители.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67544" y="2996952"/>
          <a:ext cx="3552056" cy="2968104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3552056"/>
              </a:tblGrid>
              <a:tr h="494684">
                <a:tc>
                  <a:txBody>
                    <a:bodyPr/>
                    <a:lstStyle/>
                    <a:p>
                      <a:r>
                        <a:rPr lang="ru-RU" dirty="0" smtClean="0"/>
                        <a:t>Виды загрязнений.</a:t>
                      </a:r>
                      <a:endParaRPr lang="ru-RU" dirty="0"/>
                    </a:p>
                  </a:txBody>
                  <a:tcPr/>
                </a:tc>
              </a:tr>
              <a:tr h="494684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Физическое</a:t>
                      </a:r>
                      <a:endParaRPr lang="ru-RU" dirty="0"/>
                    </a:p>
                  </a:txBody>
                  <a:tcPr/>
                </a:tc>
              </a:tr>
              <a:tr h="494684">
                <a:tc>
                  <a:txBody>
                    <a:bodyPr/>
                    <a:lstStyle/>
                    <a:p>
                      <a:r>
                        <a:rPr lang="ru-RU" dirty="0" smtClean="0"/>
                        <a:t>Механическое </a:t>
                      </a:r>
                      <a:endParaRPr lang="ru-RU" dirty="0"/>
                    </a:p>
                  </a:txBody>
                  <a:tcPr/>
                </a:tc>
              </a:tr>
              <a:tr h="494684"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Биологическое</a:t>
                      </a:r>
                      <a:endParaRPr lang="ru-RU" dirty="0"/>
                    </a:p>
                  </a:txBody>
                  <a:tcPr/>
                </a:tc>
              </a:tr>
              <a:tr h="494684">
                <a:tc>
                  <a:txBody>
                    <a:bodyPr/>
                    <a:lstStyle/>
                    <a:p>
                      <a:r>
                        <a:rPr lang="ru-RU" dirty="0" smtClean="0"/>
                        <a:t>Геологическое</a:t>
                      </a:r>
                      <a:endParaRPr lang="ru-RU" dirty="0"/>
                    </a:p>
                  </a:txBody>
                  <a:tcPr/>
                </a:tc>
              </a:tr>
              <a:tr h="494684"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Химическое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436096" y="2780928"/>
          <a:ext cx="2952328" cy="32004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952328"/>
              </a:tblGrid>
              <a:tr h="561662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Основные химические загрязнители.</a:t>
                      </a:r>
                      <a:endParaRPr lang="ru-RU" dirty="0"/>
                    </a:p>
                  </a:txBody>
                  <a:tcPr/>
                </a:tc>
              </a:tr>
              <a:tr h="320950">
                <a:tc>
                  <a:txBody>
                    <a:bodyPr/>
                    <a:lstStyle/>
                    <a:p>
                      <a:r>
                        <a:rPr lang="en-US" dirty="0" smtClean="0"/>
                        <a:t>CO2</a:t>
                      </a:r>
                      <a:endParaRPr lang="ru-RU" dirty="0"/>
                    </a:p>
                  </a:txBody>
                  <a:tcPr/>
                </a:tc>
              </a:tr>
              <a:tr h="320950">
                <a:tc>
                  <a:txBody>
                    <a:bodyPr/>
                    <a:lstStyle/>
                    <a:p>
                      <a:r>
                        <a:rPr lang="en-US" dirty="0" smtClean="0"/>
                        <a:t>SO2</a:t>
                      </a:r>
                      <a:endParaRPr lang="ru-RU" dirty="0"/>
                    </a:p>
                  </a:txBody>
                  <a:tcPr/>
                </a:tc>
              </a:tr>
              <a:tr h="320950">
                <a:tc>
                  <a:txBody>
                    <a:bodyPr/>
                    <a:lstStyle/>
                    <a:p>
                      <a:r>
                        <a:rPr lang="en-US" dirty="0" smtClean="0"/>
                        <a:t>SO3</a:t>
                      </a:r>
                      <a:endParaRPr lang="ru-RU" dirty="0"/>
                    </a:p>
                  </a:txBody>
                  <a:tcPr/>
                </a:tc>
              </a:tr>
              <a:tr h="320950">
                <a:tc>
                  <a:txBody>
                    <a:bodyPr/>
                    <a:lstStyle/>
                    <a:p>
                      <a:r>
                        <a:rPr lang="en-US" dirty="0" smtClean="0"/>
                        <a:t>H2S,</a:t>
                      </a:r>
                      <a:r>
                        <a:rPr lang="en-US" baseline="0" dirty="0" smtClean="0"/>
                        <a:t> CS2</a:t>
                      </a:r>
                      <a:endParaRPr lang="ru-RU" dirty="0"/>
                    </a:p>
                  </a:txBody>
                  <a:tcPr/>
                </a:tc>
              </a:tr>
              <a:tr h="320950">
                <a:tc>
                  <a:txBody>
                    <a:bodyPr/>
                    <a:lstStyle/>
                    <a:p>
                      <a:r>
                        <a:rPr lang="en-US" dirty="0" smtClean="0"/>
                        <a:t>N2O</a:t>
                      </a:r>
                      <a:endParaRPr lang="ru-RU" dirty="0"/>
                    </a:p>
                  </a:txBody>
                  <a:tcPr/>
                </a:tc>
              </a:tr>
              <a:tr h="320950">
                <a:tc>
                  <a:txBody>
                    <a:bodyPr/>
                    <a:lstStyle/>
                    <a:p>
                      <a:r>
                        <a:rPr lang="en-US" dirty="0" smtClean="0"/>
                        <a:t>F(-)</a:t>
                      </a:r>
                      <a:endParaRPr lang="ru-RU" dirty="0"/>
                    </a:p>
                  </a:txBody>
                  <a:tcPr/>
                </a:tc>
              </a:tr>
              <a:tr h="32095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Cl</a:t>
                      </a:r>
                      <a:r>
                        <a:rPr lang="en-US" dirty="0" smtClean="0"/>
                        <a:t>(-)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Влияние на живые организмы.</a:t>
            </a:r>
          </a:p>
          <a:p>
            <a:endParaRPr lang="ru-RU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27584" y="2060848"/>
          <a:ext cx="7704856" cy="391497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163046"/>
                <a:gridCol w="4541810"/>
              </a:tblGrid>
              <a:tr h="623139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опасности.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Вещества.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9814"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 класс. Чрезвычайно опасные.</a:t>
                      </a:r>
                      <a:endParaRPr lang="ru-RU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никотин, цианид, калий, ртуть и др.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3139"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 класс. Высоко</a:t>
                      </a:r>
                      <a:r>
                        <a:rPr lang="ru-RU" sz="2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опасные.</a:t>
                      </a:r>
                      <a:endParaRPr lang="ru-RU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мышьяк, хлороформ, свинец, литий и т.д.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3139"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3 класс. Умеренно опасные</a:t>
                      </a:r>
                      <a:endParaRPr lang="ru-RU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бензин, алюминиевая кислота</a:t>
                      </a:r>
                      <a:endParaRPr lang="ru-RU" sz="3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3139"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4 класс.</a:t>
                      </a:r>
                      <a:r>
                        <a:rPr lang="ru-RU" sz="2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Малоопасные.</a:t>
                      </a:r>
                      <a:endParaRPr lang="ru-RU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керосин, аммиак, алюминий, соединения железа и этанола</a:t>
                      </a:r>
                      <a:endParaRPr lang="ru-RU" sz="3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76672"/>
            <a:ext cx="8229600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Глава 3.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Способы борьбы с загрязнениями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атмосфере.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Внедрение безотходных и малоотходных производств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Внедрение газоочистных и пылеулавливающих установок на промышленных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предприятиях.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Уменьшение вредных выбросов автотранспорта в атмосферу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Применение автоматизированных систем управления (АСУ) городским транспортом.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311</Words>
  <Application>Microsoft Office PowerPoint</Application>
  <PresentationFormat>Экран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Введение.</vt:lpstr>
      <vt:lpstr>Цели:</vt:lpstr>
      <vt:lpstr>Задачи:</vt:lpstr>
      <vt:lpstr>Структура реферата:</vt:lpstr>
      <vt:lpstr>Основные источники:</vt:lpstr>
      <vt:lpstr>Содержание:</vt:lpstr>
      <vt:lpstr>Слайд 8</vt:lpstr>
      <vt:lpstr>Слайд 9</vt:lpstr>
      <vt:lpstr>Заключение.</vt:lpstr>
      <vt:lpstr>Хочу выразить благодарность своему консультанту: А.Н.Ноздрачёва и рецензенту: В.Б.Саленко.      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29</cp:revision>
  <dcterms:created xsi:type="dcterms:W3CDTF">2016-04-22T19:28:18Z</dcterms:created>
  <dcterms:modified xsi:type="dcterms:W3CDTF">2016-04-25T01:41:34Z</dcterms:modified>
</cp:coreProperties>
</file>