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2" r:id="rId7"/>
    <p:sldId id="269" r:id="rId8"/>
    <p:sldId id="270" r:id="rId9"/>
    <p:sldId id="263" r:id="rId10"/>
    <p:sldId id="264" r:id="rId11"/>
    <p:sldId id="268" r:id="rId12"/>
    <p:sldId id="266" r:id="rId13"/>
    <p:sldId id="267" r:id="rId14"/>
    <p:sldId id="261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2540" autoAdjust="0"/>
  </p:normalViewPr>
  <p:slideViewPr>
    <p:cSldViewPr>
      <p:cViewPr>
        <p:scale>
          <a:sx n="73" d="100"/>
          <a:sy n="73" d="100"/>
        </p:scale>
        <p:origin x="-130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8CB18-F205-4AA5-AC40-06F971AA939A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E4820-312C-4429-BADA-E6BF858B0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096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E4820-312C-4429-BADA-E6BF858B05F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722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79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88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55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86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48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50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61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357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7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09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77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8C51-E778-463A-A869-5A0DF2C9F1D2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3A47-5FE6-482E-9ED9-0AAC3AF629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города Москвы Гимназия №1505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«Московская городская педагогическая гимназия-лаборатория»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9912" y="3789040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ученица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9в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Азизова Юлия</a:t>
            </a:r>
          </a:p>
          <a:p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Маргаритов В.С.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887" y="2032690"/>
            <a:ext cx="79902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Реферат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«Теория узлов и орнаменты»</a:t>
            </a:r>
            <a:endParaRPr lang="ru-RU" sz="4800" b="1" cap="none" spc="0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5704856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2016.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9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6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Содержание. Глава 3.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22" t="4154" r="3161" b="2704"/>
          <a:stretch/>
        </p:blipFill>
        <p:spPr>
          <a:xfrm>
            <a:off x="5025311" y="2201399"/>
            <a:ext cx="2486025" cy="3529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74" r="7547"/>
          <a:stretch/>
        </p:blipFill>
        <p:spPr>
          <a:xfrm>
            <a:off x="1475656" y="2204864"/>
            <a:ext cx="2480153" cy="36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1300118"/>
            <a:ext cx="6768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Плетение орнамента.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7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181" t="3589" b="2334"/>
          <a:stretch/>
        </p:blipFill>
        <p:spPr>
          <a:xfrm>
            <a:off x="1115616" y="1844824"/>
            <a:ext cx="2477191" cy="346092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48" r="1613" b="3588"/>
          <a:stretch/>
        </p:blipFill>
        <p:spPr>
          <a:xfrm>
            <a:off x="5076056" y="1844824"/>
            <a:ext cx="2808312" cy="3509025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>
            <a:off x="3779912" y="3501008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16" y="836712"/>
            <a:ext cx="6552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теории.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5517232"/>
            <a:ext cx="653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тип движения Рейдемейстера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7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4" b="2991"/>
          <a:stretch/>
        </p:blipFill>
        <p:spPr>
          <a:xfrm>
            <a:off x="5076056" y="1124744"/>
            <a:ext cx="3149210" cy="4057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5517232"/>
            <a:ext cx="337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тип раскраски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5373216"/>
            <a:ext cx="322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тип раскраски с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кол-вом цветов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bVdFTJFSZyo.jpg"/>
          <p:cNvPicPr>
            <a:picLocks noChangeAspect="1"/>
          </p:cNvPicPr>
          <p:nvPr/>
        </p:nvPicPr>
        <p:blipFill>
          <a:blip r:embed="rId3" cstate="print"/>
          <a:srcRect l="7623" t="4286" b="2857"/>
          <a:stretch>
            <a:fillRect/>
          </a:stretch>
        </p:blipFill>
        <p:spPr>
          <a:xfrm>
            <a:off x="827584" y="1124744"/>
            <a:ext cx="3024336" cy="405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27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6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848872" cy="242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на следующий год: сопоставить разные виды орнаментов с помощью теории узлов.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данном реферате я ознакомилась со средствами, которые помогут мне это сделать.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2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источники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Сосинский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Б. «Узлы и косы»,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2005.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Розов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Х. «Узлы в школе. Уроки развития пространственного мышления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Н.С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Ворончихин, Н.А. </a:t>
            </a:r>
            <a:r>
              <a:rPr lang="ru-RU" sz="26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Емшанова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«Орнаменты. Стили. Мотивы»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2004.</a:t>
            </a:r>
            <a:endParaRPr lang="ru-RU" sz="2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Celtic 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Art: the methods of construction Written by George Bain Originally published by William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Maclellan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Co, Ltd, in Glasgow, in 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1951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9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6872"/>
            <a:ext cx="7272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6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Теория узлов является активно развивающейся ветвью топологии, и не все её применения до конца изучены.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2276872"/>
            <a:ext cx="3744416" cy="440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78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75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реферата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496944" cy="1820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текста, в котором описаны теория узлов и орнаменты и рассматривается применимость теории к ним. 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996952"/>
            <a:ext cx="3580546" cy="32758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6" t="4990" r="1496" b="1797"/>
          <a:stretch/>
        </p:blipFill>
        <p:spPr>
          <a:xfrm>
            <a:off x="5148064" y="2996952"/>
            <a:ext cx="3456384" cy="332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74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056" y="1894316"/>
            <a:ext cx="7128792" cy="242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Ознакомиться с основами теории узлов.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Ознакомиться с орнаментами.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Посмотреть применимость теории узлов к орнаментам.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3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936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реферата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95198"/>
            <a:ext cx="7128792" cy="302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1. Теория узлов.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2. Орнаменты.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3. Применение теории.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1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7920880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теории узлов: раскрашивание, движения Рейдемейстера, инварианты.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hhhhww.png"/>
          <p:cNvPicPr>
            <a:picLocks noChangeAspect="1"/>
          </p:cNvPicPr>
          <p:nvPr/>
        </p:nvPicPr>
        <p:blipFill>
          <a:blip r:embed="rId3" cstate="print"/>
          <a:srcRect l="3019" r="91184" b="93882"/>
          <a:stretch>
            <a:fillRect/>
          </a:stretch>
        </p:blipFill>
        <p:spPr>
          <a:xfrm>
            <a:off x="2627784" y="3068960"/>
            <a:ext cx="3933127" cy="2376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36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Содержание. Глава 1.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6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13.jpg"/>
          <p:cNvPicPr>
            <a:picLocks noChangeAspect="1"/>
          </p:cNvPicPr>
          <p:nvPr/>
        </p:nvPicPr>
        <p:blipFill>
          <a:blip r:embed="rId2" cstate="print"/>
          <a:srcRect b="36450"/>
          <a:stretch>
            <a:fillRect/>
          </a:stretch>
        </p:blipFill>
        <p:spPr>
          <a:xfrm>
            <a:off x="755576" y="1988840"/>
            <a:ext cx="7642885" cy="4032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692696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преобразование узлов можно описать с помощью движений Рейдемейстера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268760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Раскрашиваемость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три или более цветов является инвариантом относительно движений Рейдемейстера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H6dRb0YAKY.jpg"/>
          <p:cNvPicPr>
            <a:picLocks noChangeAspect="1"/>
          </p:cNvPicPr>
          <p:nvPr/>
        </p:nvPicPr>
        <p:blipFill>
          <a:blip r:embed="rId2" cstate="print"/>
          <a:srcRect l="1963" t="50631" r="1963" b="3976"/>
          <a:stretch>
            <a:fillRect/>
          </a:stretch>
        </p:blipFill>
        <p:spPr>
          <a:xfrm>
            <a:off x="179512" y="3356992"/>
            <a:ext cx="8784976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6" y="4046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Содержание. Глава 2.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864" y="2276872"/>
            <a:ext cx="3888432" cy="3621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Орнаменты. История. Виды. Где используются.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Кельтские орнаменты. История. Виды и их значения.</a:t>
            </a: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6736" y="1412776"/>
            <a:ext cx="3739680" cy="498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22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303</Words>
  <Application>Microsoft Office PowerPoint</Application>
  <PresentationFormat>Экран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Азизова Юлия</dc:creator>
  <cp:lastModifiedBy>Azizova</cp:lastModifiedBy>
  <cp:revision>26</cp:revision>
  <dcterms:created xsi:type="dcterms:W3CDTF">2016-04-26T20:32:15Z</dcterms:created>
  <dcterms:modified xsi:type="dcterms:W3CDTF">2016-04-27T12:30:30Z</dcterms:modified>
</cp:coreProperties>
</file>