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362" y="2091262"/>
            <a:ext cx="9068586" cy="2590800"/>
          </a:xfrm>
        </p:spPr>
        <p:txBody>
          <a:bodyPr/>
          <a:lstStyle/>
          <a:p>
            <a:r>
              <a:rPr lang="ru-RU" sz="5300" dirty="0" smtClean="0"/>
              <a:t>Анализ немецкого языка компьютерными методами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701307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4300" dirty="0" smtClean="0"/>
              <a:t>Захаренкова Дарья 9В</a:t>
            </a:r>
          </a:p>
          <a:p>
            <a:pPr algn="r"/>
            <a:r>
              <a:rPr lang="ru-RU" sz="4300" dirty="0" smtClean="0"/>
              <a:t>Руководитель: Евдокимова А.А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9738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681" y="682580"/>
            <a:ext cx="11449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Программы: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42681" y="1481070"/>
            <a:ext cx="1108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процессе работы над рефератом было создано три программы, выполняющие различные действия.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81" y="2525782"/>
            <a:ext cx="4715533" cy="358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130344" y="2525782"/>
            <a:ext cx="4803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Программа №1 выводит на экран тип введенной буквы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33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7" y="1403409"/>
            <a:ext cx="5238280" cy="3970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761408" y="1403409"/>
            <a:ext cx="4687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Программа №2 выводит звук, соответствующий введенной букве.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444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18" y="1412221"/>
            <a:ext cx="5713348" cy="4022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534141" y="1412221"/>
            <a:ext cx="4353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Программа №3 выводит на экран произношение всех сочетаний букв, введённых в программу.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032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439" y="759854"/>
            <a:ext cx="11423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Заключение: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8439" y="1637437"/>
            <a:ext cx="110286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Исследуя особенности морфологии немецкого языка и закономерности языка «</a:t>
            </a:r>
            <a:r>
              <a:rPr lang="ru-RU" sz="2400" dirty="0" err="1"/>
              <a:t>Python</a:t>
            </a:r>
            <a:r>
              <a:rPr lang="ru-RU" sz="2400" dirty="0"/>
              <a:t>», его логику, мне удалось создать несколько компьютерных программ, умеющих определять тип буквы, звуки и различные буквенные сочетания. Все задачи, поставленные мной в начале исследования, выполнены.</a:t>
            </a:r>
          </a:p>
        </p:txBody>
      </p:sp>
    </p:spTree>
    <p:extLst>
      <p:ext uri="{BB962C8B-B14F-4D97-AF65-F5344CB8AC3E}">
        <p14:creationId xmlns:p14="http://schemas.microsoft.com/office/powerpoint/2010/main" val="410225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59" y="695460"/>
            <a:ext cx="1121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Список источников литературы: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00388" y="1931830"/>
            <a:ext cx="9607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/>
              <a:t>	</a:t>
            </a:r>
            <a:r>
              <a:rPr lang="ru-RU" sz="2400" dirty="0"/>
              <a:t>https://www.codecademy.com/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	http://yazykoznanie.ru/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	http://www.krugosvet.ru/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	http://deutsch135.blogspot.ru/p/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	http://abc.cvsw.ru/regeln.html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	http://ideone.com/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	</a:t>
            </a:r>
            <a:r>
              <a:rPr lang="ru-RU" sz="2400" dirty="0" smtClean="0"/>
              <a:t>prezi.com/mce7q34lc2hw/</a:t>
            </a:r>
            <a:r>
              <a:rPr lang="ru-RU" sz="2400" dirty="0" err="1" smtClean="0"/>
              <a:t>python</a:t>
            </a:r>
            <a:r>
              <a:rPr lang="ru-RU" sz="2400" dirty="0" smtClean="0"/>
              <a:t>/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1902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2215166"/>
            <a:ext cx="11346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18118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1" y="592429"/>
            <a:ext cx="11449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Цель работы: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5307" y="1352282"/>
            <a:ext cx="11204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Целью </a:t>
            </a:r>
            <a:r>
              <a:rPr lang="ru-RU" sz="2400" dirty="0"/>
              <a:t>моего реферата можно считать изучение особенностей немецкого языка в компьютерной </a:t>
            </a:r>
            <a:r>
              <a:rPr lang="ru-RU" sz="2400" dirty="0" smtClean="0"/>
              <a:t>лингвистике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1521" y="2358357"/>
            <a:ext cx="11449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Задачи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5307" y="3118210"/>
            <a:ext cx="112046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	</a:t>
            </a:r>
            <a:r>
              <a:rPr lang="ru-RU" sz="2400" dirty="0" smtClean="0"/>
              <a:t>Знакомство </a:t>
            </a:r>
            <a:r>
              <a:rPr lang="ru-RU" sz="2400" dirty="0"/>
              <a:t>с языком «</a:t>
            </a:r>
            <a:r>
              <a:rPr lang="ru-RU" sz="2400" dirty="0" err="1"/>
              <a:t>Python</a:t>
            </a:r>
            <a:r>
              <a:rPr lang="ru-RU" sz="2400" dirty="0"/>
              <a:t>»</a:t>
            </a:r>
          </a:p>
          <a:p>
            <a:r>
              <a:rPr lang="ru-RU" sz="2400" dirty="0" smtClean="0"/>
              <a:t>•	Изучение </a:t>
            </a:r>
            <a:r>
              <a:rPr lang="ru-RU" sz="2400" dirty="0"/>
              <a:t>его особенностей</a:t>
            </a:r>
          </a:p>
          <a:p>
            <a:r>
              <a:rPr lang="ru-RU" sz="2400" dirty="0"/>
              <a:t>•	Изучение принципов описания языков</a:t>
            </a:r>
          </a:p>
          <a:p>
            <a:r>
              <a:rPr lang="ru-RU" sz="2400" dirty="0"/>
              <a:t>•	Анализ немецкого языка с точки зрения фонетики и словообразования</a:t>
            </a:r>
          </a:p>
          <a:p>
            <a:r>
              <a:rPr lang="ru-RU" sz="2400" dirty="0"/>
              <a:t>•	Написание программ на языке программирования «</a:t>
            </a:r>
            <a:r>
              <a:rPr lang="ru-RU" sz="2400" dirty="0" err="1"/>
              <a:t>Python</a:t>
            </a:r>
            <a:r>
              <a:rPr lang="ru-RU" sz="24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45572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306" y="643944"/>
            <a:ext cx="1121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Структура реферата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5306" y="1743873"/>
            <a:ext cx="112174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Фонетика и словообразование немецкого языка</a:t>
            </a:r>
          </a:p>
          <a:p>
            <a:r>
              <a:rPr lang="ru-RU" sz="2800" dirty="0" smtClean="0"/>
              <a:t>	1.1 Общие правила фонетики</a:t>
            </a:r>
          </a:p>
          <a:p>
            <a:r>
              <a:rPr lang="ru-RU" sz="2800" dirty="0"/>
              <a:t>	</a:t>
            </a:r>
            <a:r>
              <a:rPr lang="ru-RU" sz="2800" dirty="0" smtClean="0"/>
              <a:t>1.2 Словообразование в немецком языке</a:t>
            </a:r>
          </a:p>
          <a:p>
            <a:r>
              <a:rPr lang="ru-RU" sz="2800" dirty="0"/>
              <a:t>	</a:t>
            </a:r>
            <a:r>
              <a:rPr lang="ru-RU" sz="2800" dirty="0" smtClean="0"/>
              <a:t>1.3 Ударение в словах</a:t>
            </a:r>
          </a:p>
          <a:p>
            <a:pPr marL="342900" indent="-342900">
              <a:buAutoNum type="arabicPeriod" startAt="2"/>
            </a:pPr>
            <a:r>
              <a:rPr lang="ru-RU" sz="2800" dirty="0" smtClean="0"/>
              <a:t>Язык </a:t>
            </a:r>
            <a:r>
              <a:rPr lang="ru-RU" sz="2800" dirty="0"/>
              <a:t>программирования «</a:t>
            </a:r>
            <a:r>
              <a:rPr lang="en-US" sz="2800" dirty="0"/>
              <a:t>Python</a:t>
            </a:r>
            <a:r>
              <a:rPr lang="en-US" sz="2800" dirty="0" smtClean="0"/>
              <a:t>»</a:t>
            </a:r>
            <a:endParaRPr lang="ru-RU" sz="2800" dirty="0" smtClean="0"/>
          </a:p>
          <a:p>
            <a:r>
              <a:rPr lang="ru-RU" sz="2800" dirty="0"/>
              <a:t>	2.1 Особенности языка программирования «</a:t>
            </a:r>
            <a:r>
              <a:rPr lang="en-US" sz="2800" dirty="0"/>
              <a:t>Python</a:t>
            </a:r>
            <a:r>
              <a:rPr lang="en-US" sz="2800" dirty="0" smtClean="0"/>
              <a:t>»</a:t>
            </a:r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2.2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106947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3" y="772733"/>
            <a:ext cx="11191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Немецкий </a:t>
            </a:r>
            <a:r>
              <a:rPr lang="ru-RU" sz="2400" dirty="0"/>
              <a:t>язык - один из самых простых языков по своей грамматике. Фонетика немецкого языка, по сравнению с другими языками, тоже довольно проста. Тем не менее в ней присутствуют некие сложности.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570" y="2517887"/>
            <a:ext cx="5038725" cy="2981325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807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681" y="669701"/>
            <a:ext cx="11449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Таблицы: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61" y="2623859"/>
            <a:ext cx="4477375" cy="2048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870" y="2623859"/>
            <a:ext cx="4229690" cy="2829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23961" y="1996225"/>
            <a:ext cx="4230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Гласные звуки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37326" y="1996225"/>
            <a:ext cx="4106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Согласные звуки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532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439" y="734096"/>
            <a:ext cx="11423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Словообразование: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87920" y="2156486"/>
            <a:ext cx="50227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Словообразование в любом языке – создание новых слов при помощи специальных средств и способов. В немецком языке словообразование делится на три основных группы: словообразование существительных, прилагательных и глаголов.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2" b="100000" l="0" r="946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8439" y="1318871"/>
            <a:ext cx="5464936" cy="48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6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746" y="713564"/>
            <a:ext cx="1143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Ударение в словах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9274" y="1769631"/>
            <a:ext cx="68901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Ударение в словах в немецком языке – довольно простая и понятная тема. Расставлять ударения совершенно несложно, потому что практически во всех словах ударение ставится одинаково. В сложных словах ударение практически всегда падает на корень определяющего слова, стоящего на первом месте, но иногда, как и во всех языках мира, есть свои исключения.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46" y="2146834"/>
            <a:ext cx="2877756" cy="1841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464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4434" y="1374505"/>
            <a:ext cx="56108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Компьютерная лингвистика – одно из научных направлений в прикладной лингвистике, направленное на изучение лингвистических основ информатики, моделирования языка и мышления в компьютерной среде с помощью компьютерных программ, а также направленное на использование различных компьютерных инструментов – программ, различных компьютерных технологий.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97" y="1188835"/>
            <a:ext cx="4849634" cy="4526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264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006" y="1064430"/>
            <a:ext cx="110758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Python</a:t>
            </a:r>
            <a:r>
              <a:rPr lang="ru-RU" sz="2400" dirty="0" smtClean="0"/>
              <a:t>» </a:t>
            </a:r>
            <a:r>
              <a:rPr lang="ru-RU" sz="2400" dirty="0"/>
              <a:t>– довольно простой и понятный язык программирования, один из самых популярных языков программирования на данный момент. У него много преимуществ по сравнению с другими языками.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037" y="2797062"/>
            <a:ext cx="6703767" cy="2264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696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210</TotalTime>
  <Words>321</Words>
  <Application>Microsoft Office PowerPoint</Application>
  <PresentationFormat>Широкоэкранный</PresentationFormat>
  <Paragraphs>45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Garamond</vt:lpstr>
      <vt:lpstr>Savon</vt:lpstr>
      <vt:lpstr>Анализ немецкого языка компьютерными методами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немецкого языка компьютерными методами</dc:title>
  <dc:creator>Дарья Захаренкова</dc:creator>
  <cp:lastModifiedBy>Дарья Захаренкова</cp:lastModifiedBy>
  <cp:revision>20</cp:revision>
  <dcterms:created xsi:type="dcterms:W3CDTF">2016-04-25T20:53:45Z</dcterms:created>
  <dcterms:modified xsi:type="dcterms:W3CDTF">2016-04-26T18:07:17Z</dcterms:modified>
</cp:coreProperties>
</file>