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clrIdx="0" id="0" initials="" lastIdx="2" name="Алексей Наумов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1">
    <p:pos x="6000" y="0"/>
    <p:text>слайд вбрасываем</p:text>
  </p:cm>
  <p:cm authorId="0" idx="2">
    <p:pos x="6000" y="100"/>
    <p:text>слайд не нужен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tex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layout with centered title and subtitle placeholder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CCFF99"/>
            </a:gs>
            <a:gs pos="100000">
              <a:srgbClr val="A1C978"/>
            </a:gs>
          </a:gsLst>
          <a:lin ang="54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jpg"/><Relationship Id="rId4" Type="http://schemas.openxmlformats.org/officeDocument/2006/relationships/image" Target="../media/image0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5.png"/><Relationship Id="rId4" Type="http://schemas.openxmlformats.org/officeDocument/2006/relationships/image" Target="../media/image00.png"/><Relationship Id="rId5" Type="http://schemas.openxmlformats.org/officeDocument/2006/relationships/image" Target="../media/image0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CCFF99"/>
            </a:gs>
            <a:gs pos="100000">
              <a:srgbClr val="A1C978"/>
            </a:gs>
          </a:gsLst>
          <a:lin ang="5400000" scaled="0"/>
        </a:gra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idx="1" type="body"/>
          </p:nvPr>
        </p:nvSpPr>
        <p:spPr>
          <a:xfrm>
            <a:off x="323850" y="1700211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Исследование скорости электромагнитных волн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x="4787900" y="5157787"/>
            <a:ext cx="364172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Патрушев Дмитрий 10 А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CCFF99"/>
            </a:gs>
            <a:gs pos="100000">
              <a:srgbClr val="A1C978"/>
            </a:gs>
          </a:gsLst>
          <a:lin ang="5400000" scaled="0"/>
        </a:gra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idx="1" type="subTitle"/>
          </p:nvPr>
        </p:nvSpPr>
        <p:spPr>
          <a:xfrm>
            <a:off x="468312" y="1557337"/>
            <a:ext cx="8424862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pic>
        <p:nvPicPr>
          <p:cNvPr id="38" name="Shape 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0112" y="3644900"/>
            <a:ext cx="6953249" cy="2914649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/>
          <p:nvPr/>
        </p:nvSpPr>
        <p:spPr>
          <a:xfrm>
            <a:off x="2843211" y="0"/>
            <a:ext cx="3392486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Актуальность</a:t>
            </a:r>
          </a:p>
        </p:txBody>
      </p:sp>
      <p:sp>
        <p:nvSpPr>
          <p:cNvPr id="40" name="Shape 40"/>
          <p:cNvSpPr txBox="1"/>
          <p:nvPr/>
        </p:nvSpPr>
        <p:spPr>
          <a:xfrm>
            <a:off x="468312" y="915987"/>
            <a:ext cx="7677150" cy="2528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>
                <a:solidFill>
                  <a:schemeClr val="dk1"/>
                </a:solidFill>
              </a:rPr>
              <a:t>В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ыбрал эту тему так как она очень популярна в наше время , электромагнитные волны  </a:t>
            </a:r>
            <a:r>
              <a:rPr lang="en-US" sz="3200">
                <a:solidFill>
                  <a:schemeClr val="dk1"/>
                </a:solidFill>
              </a:rPr>
              <a:t>все чаще используются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технике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CCFF99"/>
            </a:gs>
            <a:gs pos="100000">
              <a:srgbClr val="A1C978"/>
            </a:gs>
          </a:gsLst>
          <a:lin ang="5400000" scaled="0"/>
        </a:gra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97612" y="-1767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Цель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457212" y="713112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/>
              <a:t>Установить с какой точностью можно измерить скорость электромагнитных волн с помощью опыта.</a:t>
            </a:r>
          </a:p>
        </p:txBody>
      </p:sp>
      <p:sp>
        <p:nvSpPr>
          <p:cNvPr id="47" name="Shape 47"/>
          <p:cNvSpPr txBox="1"/>
          <p:nvPr/>
        </p:nvSpPr>
        <p:spPr>
          <a:xfrm>
            <a:off x="3587487" y="2469936"/>
            <a:ext cx="20733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Задачи</a:t>
            </a:r>
          </a:p>
        </p:txBody>
      </p:sp>
      <p:sp>
        <p:nvSpPr>
          <p:cNvPr id="48" name="Shape 48"/>
          <p:cNvSpPr txBox="1"/>
          <p:nvPr/>
        </p:nvSpPr>
        <p:spPr>
          <a:xfrm>
            <a:off x="1311275" y="4168775"/>
            <a:ext cx="1841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613562" y="3231925"/>
            <a:ext cx="8135999" cy="3990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Разобраться с</a:t>
            </a:r>
            <a:r>
              <a:rPr lang="en-US" sz="3200">
                <a:solidFill>
                  <a:schemeClr val="dk1"/>
                </a:solidFill>
              </a:rPr>
              <a:t> параметрами 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электромагнитных волн.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Изучить их с физической стороны, найдя формулы и обозначения.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Провести опыт и сравнить полученный результат с константой скорости света.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CCFF99"/>
            </a:gs>
            <a:gs pos="100000">
              <a:srgbClr val="A1C978"/>
            </a:gs>
          </a:gsLst>
          <a:lin ang="5400000" scaled="0"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Проблема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68312" y="1628775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Почему нельзя померить скорость электромагнитных волн в бытовых условиях, с помощью обычных вещей ?</a:t>
            </a:r>
            <a:b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pic>
        <p:nvPicPr>
          <p:cNvPr id="56" name="Shape 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4212" y="3429000"/>
            <a:ext cx="3095625" cy="3095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43437" y="3429000"/>
            <a:ext cx="3024187" cy="3024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CCFF99"/>
            </a:gs>
            <a:gs pos="100000">
              <a:srgbClr val="A1C978"/>
            </a:gs>
          </a:gsLst>
          <a:lin ang="5400000" scaled="0"/>
        </a:gra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Вопрос исследования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Вопрос исследования таков: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С какой точностью можно померить скорость электромагнитных волн в бытовых условиях ?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CCFF99"/>
            </a:gs>
            <a:gs pos="100000">
              <a:srgbClr val="A1C978"/>
            </a:gs>
          </a:gsLst>
          <a:lin ang="5400000" scaled="0"/>
        </a:gra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539775" y="-167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/>
              <a:t>Теория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441937" y="115137"/>
            <a:ext cx="8604299" cy="22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/>
              <a:t>  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>
                <a:solidFill>
                  <a:srgbClr val="292929"/>
                </a:solidFill>
              </a:rPr>
              <a:t>    В моем исследовании я изучу 2 типа электромагнитной волны: бегущая и стоячая</a:t>
            </a:r>
            <a:r>
              <a:rPr lang="en-US"/>
              <a:t>.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425" y="2257625"/>
            <a:ext cx="3581400" cy="291465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Shape 71"/>
          <p:cNvSpPr txBox="1"/>
          <p:nvPr/>
        </p:nvSpPr>
        <p:spPr>
          <a:xfrm>
            <a:off x="330050" y="5511600"/>
            <a:ext cx="5426099" cy="6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/>
              <a:t>Электромагнитная волна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33795" y="1777845"/>
            <a:ext cx="4533425" cy="2146124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4428100" y="4032975"/>
            <a:ext cx="5426099" cy="6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/>
              <a:t>Стоячая волна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33800" y="4607150"/>
            <a:ext cx="3799575" cy="1258599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 txBox="1"/>
          <p:nvPr/>
        </p:nvSpPr>
        <p:spPr>
          <a:xfrm>
            <a:off x="4428100" y="5918250"/>
            <a:ext cx="6444000" cy="7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/>
              <a:t>Бегущая волна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Параметры волн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419500" y="1590775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Обладают одинаковыми параметрами.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4777" y="2878952"/>
            <a:ext cx="7314449" cy="34626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4" name="Shape 84"/>
          <p:cNvCxnSpPr/>
          <p:nvPr/>
        </p:nvCxnSpPr>
        <p:spPr>
          <a:xfrm flipH="1">
            <a:off x="1667425" y="3344200"/>
            <a:ext cx="329699" cy="423899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85" name="Shape 85"/>
          <p:cNvCxnSpPr/>
          <p:nvPr/>
        </p:nvCxnSpPr>
        <p:spPr>
          <a:xfrm rot="10800000">
            <a:off x="3297174" y="4540575"/>
            <a:ext cx="310800" cy="1102199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86" name="Shape 86"/>
          <p:cNvSpPr txBox="1"/>
          <p:nvPr/>
        </p:nvSpPr>
        <p:spPr>
          <a:xfrm>
            <a:off x="1931175" y="3052200"/>
            <a:ext cx="5426099" cy="6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Пучность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3513775" y="5642775"/>
            <a:ext cx="5426099" cy="6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Узел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3852925" y="3834075"/>
            <a:ext cx="9300" cy="706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89" name="Shape 89"/>
          <p:cNvCxnSpPr>
            <a:stCxn id="88" idx="0"/>
            <a:endCxn id="88" idx="2"/>
          </p:cNvCxnSpPr>
          <p:nvPr/>
        </p:nvCxnSpPr>
        <p:spPr>
          <a:xfrm>
            <a:off x="3857575" y="3834075"/>
            <a:ext cx="0" cy="706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90" name="Shape 90"/>
          <p:cNvSpPr txBox="1"/>
          <p:nvPr/>
        </p:nvSpPr>
        <p:spPr>
          <a:xfrm>
            <a:off x="3717900" y="3494950"/>
            <a:ext cx="5426099" cy="6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Амплитуда</a:t>
            </a:r>
          </a:p>
        </p:txBody>
      </p:sp>
      <p:cxnSp>
        <p:nvCxnSpPr>
          <p:cNvPr id="91" name="Shape 91"/>
          <p:cNvCxnSpPr/>
          <p:nvPr/>
        </p:nvCxnSpPr>
        <p:spPr>
          <a:xfrm flipH="1" rot="10800000">
            <a:off x="3793275" y="3808599"/>
            <a:ext cx="2320500" cy="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92" name="Shape 92"/>
          <p:cNvSpPr txBox="1"/>
          <p:nvPr/>
        </p:nvSpPr>
        <p:spPr>
          <a:xfrm>
            <a:off x="5096375" y="3419575"/>
            <a:ext cx="5426099" cy="6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Длина волны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CCFF99"/>
            </a:gs>
            <a:gs pos="100000">
              <a:srgbClr val="A1C978"/>
            </a:gs>
          </a:gsLst>
          <a:lin ang="5400000" scaled="0"/>
        </a:gra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611187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/>
              <a:t>Об исследовании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262600" y="896275"/>
            <a:ext cx="4521600" cy="58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Суть исследования: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Проведу опыт и вычислю скорость электромагнитных волн. Затем, сравню её со скоростью света и выясню насколько точно можно вычислить ЭМВ с помощью опыта.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Для моего исследования, мне потребуется микроволновая печь и плитка шоколада.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91050" y="1287450"/>
            <a:ext cx="4095750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CCFF99"/>
            </a:gs>
            <a:gs pos="100000">
              <a:srgbClr val="A1C978"/>
            </a:gs>
          </a:gsLst>
          <a:lin ang="5400000" scaled="0"/>
        </a:gra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Продукт 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Продуктом моего исследования является текст, рассчитанный на аудиторию от 16 лет и старше и числовой результат. </a:t>
            </a:r>
            <a:r>
              <a:rPr lang="en-US"/>
              <a:t>Текст разделен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на две части: теоретическую и практическую.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Оформление по умолчанию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