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7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56F1823-393F-4D55-BB3B-73A161ADDB0A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F9B528EB-E867-4756-98E6-E4B0A1B5C3B5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86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1823-393F-4D55-BB3B-73A161ADDB0A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28EB-E867-4756-98E6-E4B0A1B5C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48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1823-393F-4D55-BB3B-73A161ADDB0A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28EB-E867-4756-98E6-E4B0A1B5C3B5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4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1823-393F-4D55-BB3B-73A161ADDB0A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28EB-E867-4756-98E6-E4B0A1B5C3B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455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1823-393F-4D55-BB3B-73A161ADDB0A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28EB-E867-4756-98E6-E4B0A1B5C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295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1823-393F-4D55-BB3B-73A161ADDB0A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28EB-E867-4756-98E6-E4B0A1B5C3B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915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1823-393F-4D55-BB3B-73A161ADDB0A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28EB-E867-4756-98E6-E4B0A1B5C3B5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60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1823-393F-4D55-BB3B-73A161ADDB0A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28EB-E867-4756-98E6-E4B0A1B5C3B5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401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1823-393F-4D55-BB3B-73A161ADDB0A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28EB-E867-4756-98E6-E4B0A1B5C3B5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38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1823-393F-4D55-BB3B-73A161ADDB0A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28EB-E867-4756-98E6-E4B0A1B5C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49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1823-393F-4D55-BB3B-73A161ADDB0A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28EB-E867-4756-98E6-E4B0A1B5C3B5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98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1823-393F-4D55-BB3B-73A161ADDB0A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28EB-E867-4756-98E6-E4B0A1B5C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33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1823-393F-4D55-BB3B-73A161ADDB0A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28EB-E867-4756-98E6-E4B0A1B5C3B5}" type="slidenum">
              <a:rPr lang="ru-RU" smtClean="0"/>
              <a:t>‹#›</a:t>
            </a:fld>
            <a:endParaRPr lang="ru-RU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02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1823-393F-4D55-BB3B-73A161ADDB0A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28EB-E867-4756-98E6-E4B0A1B5C3B5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85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1823-393F-4D55-BB3B-73A161ADDB0A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28EB-E867-4756-98E6-E4B0A1B5C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03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1823-393F-4D55-BB3B-73A161ADDB0A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28EB-E867-4756-98E6-E4B0A1B5C3B5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88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F1823-393F-4D55-BB3B-73A161ADDB0A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28EB-E867-4756-98E6-E4B0A1B5C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1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6F1823-393F-4D55-BB3B-73A161ADDB0A}" type="datetimeFigureOut">
              <a:rPr lang="ru-RU" smtClean="0"/>
              <a:t>24.12.2015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9B528EB-E867-4756-98E6-E4B0A1B5C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42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8" r:id="rId1"/>
    <p:sldLayoutId id="2147484219" r:id="rId2"/>
    <p:sldLayoutId id="2147484220" r:id="rId3"/>
    <p:sldLayoutId id="2147484221" r:id="rId4"/>
    <p:sldLayoutId id="2147484222" r:id="rId5"/>
    <p:sldLayoutId id="2147484223" r:id="rId6"/>
    <p:sldLayoutId id="2147484224" r:id="rId7"/>
    <p:sldLayoutId id="2147484225" r:id="rId8"/>
    <p:sldLayoutId id="2147484226" r:id="rId9"/>
    <p:sldLayoutId id="2147484227" r:id="rId10"/>
    <p:sldLayoutId id="2147484228" r:id="rId11"/>
    <p:sldLayoutId id="2147484229" r:id="rId12"/>
    <p:sldLayoutId id="2147484230" r:id="rId13"/>
    <p:sldLayoutId id="2147484231" r:id="rId14"/>
    <p:sldLayoutId id="2147484232" r:id="rId15"/>
    <p:sldLayoutId id="2147484233" r:id="rId16"/>
    <p:sldLayoutId id="214748423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81497" y="1871131"/>
            <a:ext cx="7837714" cy="1515533"/>
          </a:xfrm>
        </p:spPr>
        <p:txBody>
          <a:bodyPr/>
          <a:lstStyle/>
          <a:p>
            <a:r>
              <a:rPr lang="ru-RU" sz="5000" dirty="0" smtClean="0"/>
              <a:t>Дефолт физического лица </a:t>
            </a:r>
            <a:endParaRPr lang="ru-RU" sz="5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95006" y="3605349"/>
            <a:ext cx="7184571" cy="1920241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2700" dirty="0" smtClean="0"/>
              <a:t>Автор: Громова Мария 10 «А»</a:t>
            </a:r>
          </a:p>
          <a:p>
            <a:pPr algn="r"/>
            <a:r>
              <a:rPr lang="ru-RU" sz="2700" dirty="0" smtClean="0"/>
              <a:t>Руководитель: Маргаритов В.С.</a:t>
            </a:r>
          </a:p>
          <a:p>
            <a:pPr algn="r"/>
            <a:endParaRPr lang="ru-RU" sz="2500" dirty="0"/>
          </a:p>
          <a:p>
            <a:r>
              <a:rPr lang="ru-RU" sz="2500" dirty="0" smtClean="0"/>
              <a:t>Москва</a:t>
            </a:r>
          </a:p>
          <a:p>
            <a:r>
              <a:rPr lang="ru-RU" sz="2500" dirty="0" smtClean="0"/>
              <a:t>2015-2016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50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настоящее время, когда кредиты прочно вошли в нашу жизнь, процедуры банкротства и реструктуризации до сих пор взывают массу вопросов у </a:t>
            </a:r>
            <a:r>
              <a:rPr lang="ru-RU" dirty="0" smtClean="0"/>
              <a:t>многих людей. </a:t>
            </a:r>
            <a:r>
              <a:rPr lang="ru-RU" dirty="0"/>
              <a:t>Незнание этих процессов только ухудшает ситуацию должника, оказавшегося в состоянии дефолта или активно движущегося к этому состоянию.</a:t>
            </a:r>
          </a:p>
        </p:txBody>
      </p:sp>
    </p:spTree>
    <p:extLst>
      <p:ext uri="{BB962C8B-B14F-4D97-AF65-F5344CB8AC3E}">
        <p14:creationId xmlns:p14="http://schemas.microsoft.com/office/powerpoint/2010/main" val="1812741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Поиск и разработка </a:t>
            </a:r>
            <a:r>
              <a:rPr lang="ru-RU" dirty="0"/>
              <a:t>оптимальных путей выплачивания </a:t>
            </a:r>
            <a:r>
              <a:rPr lang="ru-RU" dirty="0" smtClean="0"/>
              <a:t>долгов.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796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0" y="2556932"/>
            <a:ext cx="9860279" cy="3318936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</a:t>
            </a:r>
            <a:r>
              <a:rPr lang="ru-RU" dirty="0" smtClean="0"/>
              <a:t>одобрать </a:t>
            </a:r>
            <a:r>
              <a:rPr lang="ru-RU" dirty="0"/>
              <a:t>и изучить литературу по данной теме;</a:t>
            </a:r>
          </a:p>
          <a:p>
            <a:pPr algn="just"/>
            <a:r>
              <a:rPr lang="ru-RU" dirty="0"/>
              <a:t>О</a:t>
            </a:r>
            <a:r>
              <a:rPr lang="ru-RU" dirty="0" smtClean="0"/>
              <a:t>своить </a:t>
            </a:r>
            <a:r>
              <a:rPr lang="ru-RU" dirty="0"/>
              <a:t>понятия и материал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Создать теоретическую часть:</a:t>
            </a:r>
          </a:p>
          <a:p>
            <a:pPr lvl="1" algn="just"/>
            <a:r>
              <a:rPr lang="ru-RU" sz="2400" dirty="0" smtClean="0"/>
              <a:t>Рассказать о процедуре банкротства и соответствующем законе;</a:t>
            </a:r>
          </a:p>
          <a:p>
            <a:pPr lvl="1" algn="just"/>
            <a:r>
              <a:rPr lang="ru-RU" sz="2400" dirty="0" smtClean="0"/>
              <a:t>Рассказать о процедуре реструктуризации;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441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1" y="2556932"/>
            <a:ext cx="9847216" cy="3318936"/>
          </a:xfrm>
        </p:spPr>
        <p:txBody>
          <a:bodyPr/>
          <a:lstStyle/>
          <a:p>
            <a:r>
              <a:rPr lang="ru-RU" dirty="0" smtClean="0"/>
              <a:t>Создать практическую часть:</a:t>
            </a:r>
            <a:endParaRPr lang="ru-RU" dirty="0"/>
          </a:p>
          <a:p>
            <a:pPr lvl="1"/>
            <a:r>
              <a:rPr lang="ru-RU" sz="2400" dirty="0" smtClean="0"/>
              <a:t>Подобрать </a:t>
            </a:r>
            <a:r>
              <a:rPr lang="ru-RU" sz="2400" dirty="0"/>
              <a:t>примеры и разобрать их на основе изученного </a:t>
            </a:r>
            <a:r>
              <a:rPr lang="ru-RU" sz="2400" dirty="0" smtClean="0"/>
              <a:t>материала;</a:t>
            </a:r>
          </a:p>
          <a:p>
            <a:pPr lvl="1"/>
            <a:r>
              <a:rPr lang="ru-RU" sz="2400" dirty="0" smtClean="0"/>
              <a:t>Составить </a:t>
            </a:r>
            <a:r>
              <a:rPr lang="ru-RU" sz="2400" dirty="0"/>
              <a:t>план выплаты долгов для подобранных </a:t>
            </a:r>
            <a:r>
              <a:rPr lang="ru-RU" sz="2400" dirty="0" smtClean="0"/>
              <a:t>примеров на основе прогноза курса валют;</a:t>
            </a:r>
          </a:p>
          <a:p>
            <a:pPr lvl="1"/>
            <a:r>
              <a:rPr lang="ru-RU" sz="2400" dirty="0" smtClean="0"/>
              <a:t>Составить отчет.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638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0" y="2556932"/>
            <a:ext cx="9860279" cy="3318936"/>
          </a:xfrm>
        </p:spPr>
        <p:txBody>
          <a:bodyPr/>
          <a:lstStyle/>
          <a:p>
            <a:r>
              <a:rPr lang="ru-RU" dirty="0" err="1"/>
              <a:t>Афонькин</a:t>
            </a:r>
            <a:r>
              <a:rPr lang="ru-RU" dirty="0"/>
              <a:t> В.Н., </a:t>
            </a:r>
            <a:r>
              <a:rPr lang="ru-RU" dirty="0" err="1"/>
              <a:t>Сабинина</a:t>
            </a:r>
            <a:r>
              <a:rPr lang="ru-RU" dirty="0"/>
              <a:t> Е.А. Законодательство о банкротстве: теоретические и практические аспекты. - М.: Современная экономика и право, 2000.</a:t>
            </a:r>
          </a:p>
          <a:p>
            <a:r>
              <a:rPr lang="ru-RU" dirty="0" smtClean="0"/>
              <a:t>Четыркин </a:t>
            </a:r>
            <a:r>
              <a:rPr lang="ru-RU" dirty="0"/>
              <a:t>Е.М. </a:t>
            </a:r>
            <a:r>
              <a:rPr lang="ru-RU" dirty="0" smtClean="0"/>
              <a:t>Финансовая </a:t>
            </a:r>
            <a:r>
              <a:rPr lang="ru-RU" dirty="0"/>
              <a:t>математика: Учебник. — 5-е изд., </a:t>
            </a:r>
            <a:r>
              <a:rPr lang="ru-RU" dirty="0" err="1"/>
              <a:t>испр</a:t>
            </a:r>
            <a:r>
              <a:rPr lang="ru-RU" dirty="0"/>
              <a:t>. </a:t>
            </a:r>
            <a:r>
              <a:rPr lang="ru-RU" dirty="0" smtClean="0"/>
              <a:t>ML</a:t>
            </a:r>
            <a:r>
              <a:rPr lang="ru-RU" dirty="0"/>
              <a:t>: Дело, 2005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Кирилловых </a:t>
            </a:r>
            <a:r>
              <a:rPr lang="ru-RU" dirty="0"/>
              <a:t>А.А. Банкротство гражданина: перспективы развития правового института // Законодательство и экономика. 2011.</a:t>
            </a:r>
          </a:p>
        </p:txBody>
      </p:sp>
    </p:spTree>
    <p:extLst>
      <p:ext uri="{BB962C8B-B14F-4D97-AF65-F5344CB8AC3E}">
        <p14:creationId xmlns:p14="http://schemas.microsoft.com/office/powerpoint/2010/main" val="3681324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000" dirty="0" smtClean="0"/>
              <a:t>Конец</a:t>
            </a:r>
            <a:endParaRPr lang="ru-RU" sz="5000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</a:p>
          <a:p>
            <a:r>
              <a:rPr lang="ru-RU" dirty="0" smtClean="0"/>
              <a:t>Я готова ответить на ваши вопросы.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2178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482</TotalTime>
  <Words>211</Words>
  <Application>Microsoft Office PowerPoint</Application>
  <PresentationFormat>Широкоэкранный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Garamond</vt:lpstr>
      <vt:lpstr>Натуральные материалы</vt:lpstr>
      <vt:lpstr>Дефолт физического лица </vt:lpstr>
      <vt:lpstr>Актуальность</vt:lpstr>
      <vt:lpstr>Цель</vt:lpstr>
      <vt:lpstr>Задачи</vt:lpstr>
      <vt:lpstr>Задачи</vt:lpstr>
      <vt:lpstr>Список литературы</vt:lpstr>
      <vt:lpstr>Конец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Дипломная работа Дефолт физического лица</dc:title>
  <dc:creator>Мария Громова</dc:creator>
  <cp:lastModifiedBy>Мария Громова</cp:lastModifiedBy>
  <cp:revision>14</cp:revision>
  <dcterms:created xsi:type="dcterms:W3CDTF">2015-12-23T16:01:34Z</dcterms:created>
  <dcterms:modified xsi:type="dcterms:W3CDTF">2015-12-24T04:27:35Z</dcterms:modified>
</cp:coreProperties>
</file>